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8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9.xml" ContentType="application/vnd.openxmlformats-officedocument.theme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20.xml" ContentType="application/vnd.openxmlformats-officedocument.theme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theme/theme21.xml" ContentType="application/vnd.openxmlformats-officedocument.theme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theme/theme22.xml" ContentType="application/vnd.openxmlformats-officedocument.theme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theme/theme23.xml" ContentType="application/vnd.openxmlformats-officedocument.theme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theme/theme24.xml" ContentType="application/vnd.openxmlformats-officedocument.theme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theme/theme25.xml" ContentType="application/vnd.openxmlformats-officedocument.theme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theme/theme26.xml" ContentType="application/vnd.openxmlformats-officedocument.theme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theme/theme27.xml" ContentType="application/vnd.openxmlformats-officedocument.theme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theme/theme28.xml" ContentType="application/vnd.openxmlformats-officedocument.theme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theme/theme29.xml" ContentType="application/vnd.openxmlformats-officedocument.theme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theme/theme30.xml" ContentType="application/vnd.openxmlformats-officedocument.theme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theme/theme31.xml" ContentType="application/vnd.openxmlformats-officedocument.theme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theme/theme32.xml" ContentType="application/vnd.openxmlformats-officedocument.theme+xml"/>
  <Override PartName="/ppt/theme/theme3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  <p:sldMasterId id="2147483696" r:id="rId3"/>
    <p:sldMasterId id="2147483720" r:id="rId4"/>
    <p:sldMasterId id="2147483732" r:id="rId5"/>
    <p:sldMasterId id="2147483744" r:id="rId6"/>
    <p:sldMasterId id="2147483756" r:id="rId7"/>
    <p:sldMasterId id="2147483768" r:id="rId8"/>
    <p:sldMasterId id="2147483780" r:id="rId9"/>
    <p:sldMasterId id="2147483792" r:id="rId10"/>
    <p:sldMasterId id="2147483804" r:id="rId11"/>
    <p:sldMasterId id="2147483816" r:id="rId12"/>
    <p:sldMasterId id="2147483828" r:id="rId13"/>
    <p:sldMasterId id="2147483840" r:id="rId14"/>
    <p:sldMasterId id="2147483852" r:id="rId15"/>
    <p:sldMasterId id="2147483864" r:id="rId16"/>
    <p:sldMasterId id="2147483876" r:id="rId17"/>
    <p:sldMasterId id="2147483888" r:id="rId18"/>
    <p:sldMasterId id="2147483900" r:id="rId19"/>
    <p:sldMasterId id="2147483912" r:id="rId20"/>
    <p:sldMasterId id="2147483924" r:id="rId21"/>
    <p:sldMasterId id="2147483936" r:id="rId22"/>
    <p:sldMasterId id="2147483948" r:id="rId23"/>
    <p:sldMasterId id="2147483960" r:id="rId24"/>
    <p:sldMasterId id="2147483984" r:id="rId25"/>
    <p:sldMasterId id="2147484008" r:id="rId26"/>
    <p:sldMasterId id="2147484164" r:id="rId27"/>
    <p:sldMasterId id="2147484176" r:id="rId28"/>
    <p:sldMasterId id="2147484188" r:id="rId29"/>
    <p:sldMasterId id="2147484200" r:id="rId30"/>
    <p:sldMasterId id="2147484212" r:id="rId31"/>
    <p:sldMasterId id="2147484224" r:id="rId32"/>
  </p:sldMasterIdLst>
  <p:notesMasterIdLst>
    <p:notesMasterId r:id="rId137"/>
  </p:notesMasterIdLst>
  <p:sldIdLst>
    <p:sldId id="257" r:id="rId33"/>
    <p:sldId id="341" r:id="rId34"/>
    <p:sldId id="342" r:id="rId35"/>
    <p:sldId id="260" r:id="rId36"/>
    <p:sldId id="343" r:id="rId37"/>
    <p:sldId id="261" r:id="rId38"/>
    <p:sldId id="262" r:id="rId39"/>
    <p:sldId id="344" r:id="rId40"/>
    <p:sldId id="352" r:id="rId41"/>
    <p:sldId id="346" r:id="rId42"/>
    <p:sldId id="396" r:id="rId43"/>
    <p:sldId id="397" r:id="rId44"/>
    <p:sldId id="349" r:id="rId45"/>
    <p:sldId id="398" r:id="rId46"/>
    <p:sldId id="350" r:id="rId47"/>
    <p:sldId id="389" r:id="rId48"/>
    <p:sldId id="390" r:id="rId49"/>
    <p:sldId id="399" r:id="rId50"/>
    <p:sldId id="391" r:id="rId51"/>
    <p:sldId id="392" r:id="rId52"/>
    <p:sldId id="393" r:id="rId53"/>
    <p:sldId id="394" r:id="rId54"/>
    <p:sldId id="400" r:id="rId55"/>
    <p:sldId id="401" r:id="rId56"/>
    <p:sldId id="395" r:id="rId57"/>
    <p:sldId id="353" r:id="rId58"/>
    <p:sldId id="354" r:id="rId59"/>
    <p:sldId id="355" r:id="rId60"/>
    <p:sldId id="268" r:id="rId61"/>
    <p:sldId id="269" r:id="rId62"/>
    <p:sldId id="270" r:id="rId63"/>
    <p:sldId id="271" r:id="rId64"/>
    <p:sldId id="272" r:id="rId65"/>
    <p:sldId id="273" r:id="rId66"/>
    <p:sldId id="274" r:id="rId67"/>
    <p:sldId id="275" r:id="rId68"/>
    <p:sldId id="276" r:id="rId69"/>
    <p:sldId id="277" r:id="rId70"/>
    <p:sldId id="278" r:id="rId71"/>
    <p:sldId id="279" r:id="rId72"/>
    <p:sldId id="280" r:id="rId73"/>
    <p:sldId id="281" r:id="rId74"/>
    <p:sldId id="282" r:id="rId75"/>
    <p:sldId id="283" r:id="rId76"/>
    <p:sldId id="284" r:id="rId77"/>
    <p:sldId id="285" r:id="rId78"/>
    <p:sldId id="286" r:id="rId79"/>
    <p:sldId id="287" r:id="rId80"/>
    <p:sldId id="288" r:id="rId81"/>
    <p:sldId id="289" r:id="rId82"/>
    <p:sldId id="290" r:id="rId83"/>
    <p:sldId id="404" r:id="rId84"/>
    <p:sldId id="291" r:id="rId85"/>
    <p:sldId id="403" r:id="rId86"/>
    <p:sldId id="405" r:id="rId87"/>
    <p:sldId id="406" r:id="rId88"/>
    <p:sldId id="293" r:id="rId89"/>
    <p:sldId id="294" r:id="rId90"/>
    <p:sldId id="295" r:id="rId91"/>
    <p:sldId id="296" r:id="rId92"/>
    <p:sldId id="297" r:id="rId93"/>
    <p:sldId id="298" r:id="rId94"/>
    <p:sldId id="299" r:id="rId95"/>
    <p:sldId id="300" r:id="rId96"/>
    <p:sldId id="301" r:id="rId97"/>
    <p:sldId id="302" r:id="rId98"/>
    <p:sldId id="303" r:id="rId99"/>
    <p:sldId id="304" r:id="rId100"/>
    <p:sldId id="305" r:id="rId101"/>
    <p:sldId id="306" r:id="rId102"/>
    <p:sldId id="307" r:id="rId103"/>
    <p:sldId id="308" r:id="rId104"/>
    <p:sldId id="309" r:id="rId105"/>
    <p:sldId id="310" r:id="rId106"/>
    <p:sldId id="313" r:id="rId107"/>
    <p:sldId id="322" r:id="rId108"/>
    <p:sldId id="323" r:id="rId109"/>
    <p:sldId id="324" r:id="rId110"/>
    <p:sldId id="356" r:id="rId111"/>
    <p:sldId id="357" r:id="rId112"/>
    <p:sldId id="358" r:id="rId113"/>
    <p:sldId id="359" r:id="rId114"/>
    <p:sldId id="360" r:id="rId115"/>
    <p:sldId id="361" r:id="rId116"/>
    <p:sldId id="362" r:id="rId117"/>
    <p:sldId id="363" r:id="rId118"/>
    <p:sldId id="364" r:id="rId119"/>
    <p:sldId id="365" r:id="rId120"/>
    <p:sldId id="407" r:id="rId121"/>
    <p:sldId id="366" r:id="rId122"/>
    <p:sldId id="367" r:id="rId123"/>
    <p:sldId id="368" r:id="rId124"/>
    <p:sldId id="402" r:id="rId125"/>
    <p:sldId id="327" r:id="rId126"/>
    <p:sldId id="369" r:id="rId127"/>
    <p:sldId id="328" r:id="rId128"/>
    <p:sldId id="329" r:id="rId129"/>
    <p:sldId id="331" r:id="rId130"/>
    <p:sldId id="370" r:id="rId131"/>
    <p:sldId id="371" r:id="rId132"/>
    <p:sldId id="333" r:id="rId133"/>
    <p:sldId id="372" r:id="rId134"/>
    <p:sldId id="374" r:id="rId135"/>
    <p:sldId id="376" r:id="rId13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7"/>
    <p:restoredTop sz="94628"/>
  </p:normalViewPr>
  <p:slideViewPr>
    <p:cSldViewPr>
      <p:cViewPr varScale="1">
        <p:scale>
          <a:sx n="119" d="100"/>
          <a:sy n="119" d="100"/>
        </p:scale>
        <p:origin x="130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85.xml"/><Relationship Id="rId21" Type="http://schemas.openxmlformats.org/officeDocument/2006/relationships/slideMaster" Target="slideMasters/slideMaster21.xml"/><Relationship Id="rId42" Type="http://schemas.openxmlformats.org/officeDocument/2006/relationships/slide" Target="slides/slide10.xml"/><Relationship Id="rId63" Type="http://schemas.openxmlformats.org/officeDocument/2006/relationships/slide" Target="slides/slide31.xml"/><Relationship Id="rId84" Type="http://schemas.openxmlformats.org/officeDocument/2006/relationships/slide" Target="slides/slide52.xml"/><Relationship Id="rId138" Type="http://schemas.openxmlformats.org/officeDocument/2006/relationships/presProps" Target="presProps.xml"/><Relationship Id="rId107" Type="http://schemas.openxmlformats.org/officeDocument/2006/relationships/slide" Target="slides/slide75.xml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37" Type="http://schemas.openxmlformats.org/officeDocument/2006/relationships/slide" Target="slides/slide5.xml"/><Relationship Id="rId53" Type="http://schemas.openxmlformats.org/officeDocument/2006/relationships/slide" Target="slides/slide21.xml"/><Relationship Id="rId58" Type="http://schemas.openxmlformats.org/officeDocument/2006/relationships/slide" Target="slides/slide26.xml"/><Relationship Id="rId74" Type="http://schemas.openxmlformats.org/officeDocument/2006/relationships/slide" Target="slides/slide42.xml"/><Relationship Id="rId79" Type="http://schemas.openxmlformats.org/officeDocument/2006/relationships/slide" Target="slides/slide47.xml"/><Relationship Id="rId102" Type="http://schemas.openxmlformats.org/officeDocument/2006/relationships/slide" Target="slides/slide70.xml"/><Relationship Id="rId123" Type="http://schemas.openxmlformats.org/officeDocument/2006/relationships/slide" Target="slides/slide91.xml"/><Relationship Id="rId128" Type="http://schemas.openxmlformats.org/officeDocument/2006/relationships/slide" Target="slides/slide96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58.xml"/><Relationship Id="rId95" Type="http://schemas.openxmlformats.org/officeDocument/2006/relationships/slide" Target="slides/slide63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43" Type="http://schemas.openxmlformats.org/officeDocument/2006/relationships/slide" Target="slides/slide11.xml"/><Relationship Id="rId48" Type="http://schemas.openxmlformats.org/officeDocument/2006/relationships/slide" Target="slides/slide16.xml"/><Relationship Id="rId64" Type="http://schemas.openxmlformats.org/officeDocument/2006/relationships/slide" Target="slides/slide32.xml"/><Relationship Id="rId69" Type="http://schemas.openxmlformats.org/officeDocument/2006/relationships/slide" Target="slides/slide37.xml"/><Relationship Id="rId113" Type="http://schemas.openxmlformats.org/officeDocument/2006/relationships/slide" Target="slides/slide81.xml"/><Relationship Id="rId118" Type="http://schemas.openxmlformats.org/officeDocument/2006/relationships/slide" Target="slides/slide86.xml"/><Relationship Id="rId134" Type="http://schemas.openxmlformats.org/officeDocument/2006/relationships/slide" Target="slides/slide102.xml"/><Relationship Id="rId139" Type="http://schemas.openxmlformats.org/officeDocument/2006/relationships/viewProps" Target="viewProps.xml"/><Relationship Id="rId80" Type="http://schemas.openxmlformats.org/officeDocument/2006/relationships/slide" Target="slides/slide48.xml"/><Relationship Id="rId85" Type="http://schemas.openxmlformats.org/officeDocument/2006/relationships/slide" Target="slides/slide5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" Target="slides/slide1.xml"/><Relationship Id="rId38" Type="http://schemas.openxmlformats.org/officeDocument/2006/relationships/slide" Target="slides/slide6.xml"/><Relationship Id="rId59" Type="http://schemas.openxmlformats.org/officeDocument/2006/relationships/slide" Target="slides/slide27.xml"/><Relationship Id="rId103" Type="http://schemas.openxmlformats.org/officeDocument/2006/relationships/slide" Target="slides/slide71.xml"/><Relationship Id="rId108" Type="http://schemas.openxmlformats.org/officeDocument/2006/relationships/slide" Target="slides/slide76.xml"/><Relationship Id="rId124" Type="http://schemas.openxmlformats.org/officeDocument/2006/relationships/slide" Target="slides/slide92.xml"/><Relationship Id="rId129" Type="http://schemas.openxmlformats.org/officeDocument/2006/relationships/slide" Target="slides/slide97.xml"/><Relationship Id="rId54" Type="http://schemas.openxmlformats.org/officeDocument/2006/relationships/slide" Target="slides/slide22.xml"/><Relationship Id="rId70" Type="http://schemas.openxmlformats.org/officeDocument/2006/relationships/slide" Target="slides/slide38.xml"/><Relationship Id="rId75" Type="http://schemas.openxmlformats.org/officeDocument/2006/relationships/slide" Target="slides/slide43.xml"/><Relationship Id="rId91" Type="http://schemas.openxmlformats.org/officeDocument/2006/relationships/slide" Target="slides/slide59.xml"/><Relationship Id="rId96" Type="http://schemas.openxmlformats.org/officeDocument/2006/relationships/slide" Target="slides/slide64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49" Type="http://schemas.openxmlformats.org/officeDocument/2006/relationships/slide" Target="slides/slide17.xml"/><Relationship Id="rId114" Type="http://schemas.openxmlformats.org/officeDocument/2006/relationships/slide" Target="slides/slide82.xml"/><Relationship Id="rId119" Type="http://schemas.openxmlformats.org/officeDocument/2006/relationships/slide" Target="slides/slide87.xml"/><Relationship Id="rId44" Type="http://schemas.openxmlformats.org/officeDocument/2006/relationships/slide" Target="slides/slide12.xml"/><Relationship Id="rId60" Type="http://schemas.openxmlformats.org/officeDocument/2006/relationships/slide" Target="slides/slide28.xml"/><Relationship Id="rId65" Type="http://schemas.openxmlformats.org/officeDocument/2006/relationships/slide" Target="slides/slide33.xml"/><Relationship Id="rId81" Type="http://schemas.openxmlformats.org/officeDocument/2006/relationships/slide" Target="slides/slide49.xml"/><Relationship Id="rId86" Type="http://schemas.openxmlformats.org/officeDocument/2006/relationships/slide" Target="slides/slide54.xml"/><Relationship Id="rId130" Type="http://schemas.openxmlformats.org/officeDocument/2006/relationships/slide" Target="slides/slide98.xml"/><Relationship Id="rId135" Type="http://schemas.openxmlformats.org/officeDocument/2006/relationships/slide" Target="slides/slide103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7.xml"/><Relationship Id="rId109" Type="http://schemas.openxmlformats.org/officeDocument/2006/relationships/slide" Target="slides/slide77.xml"/><Relationship Id="rId34" Type="http://schemas.openxmlformats.org/officeDocument/2006/relationships/slide" Target="slides/slide2.xml"/><Relationship Id="rId50" Type="http://schemas.openxmlformats.org/officeDocument/2006/relationships/slide" Target="slides/slide18.xml"/><Relationship Id="rId55" Type="http://schemas.openxmlformats.org/officeDocument/2006/relationships/slide" Target="slides/slide23.xml"/><Relationship Id="rId76" Type="http://schemas.openxmlformats.org/officeDocument/2006/relationships/slide" Target="slides/slide44.xml"/><Relationship Id="rId97" Type="http://schemas.openxmlformats.org/officeDocument/2006/relationships/slide" Target="slides/slide65.xml"/><Relationship Id="rId104" Type="http://schemas.openxmlformats.org/officeDocument/2006/relationships/slide" Target="slides/slide72.xml"/><Relationship Id="rId120" Type="http://schemas.openxmlformats.org/officeDocument/2006/relationships/slide" Target="slides/slide88.xml"/><Relationship Id="rId125" Type="http://schemas.openxmlformats.org/officeDocument/2006/relationships/slide" Target="slides/slide93.xml"/><Relationship Id="rId141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39.xml"/><Relationship Id="rId92" Type="http://schemas.openxmlformats.org/officeDocument/2006/relationships/slide" Target="slides/slide60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" Target="slides/slide8.xml"/><Relationship Id="rId45" Type="http://schemas.openxmlformats.org/officeDocument/2006/relationships/slide" Target="slides/slide13.xml"/><Relationship Id="rId66" Type="http://schemas.openxmlformats.org/officeDocument/2006/relationships/slide" Target="slides/slide34.xml"/><Relationship Id="rId87" Type="http://schemas.openxmlformats.org/officeDocument/2006/relationships/slide" Target="slides/slide55.xml"/><Relationship Id="rId110" Type="http://schemas.openxmlformats.org/officeDocument/2006/relationships/slide" Target="slides/slide78.xml"/><Relationship Id="rId115" Type="http://schemas.openxmlformats.org/officeDocument/2006/relationships/slide" Target="slides/slide83.xml"/><Relationship Id="rId131" Type="http://schemas.openxmlformats.org/officeDocument/2006/relationships/slide" Target="slides/slide99.xml"/><Relationship Id="rId136" Type="http://schemas.openxmlformats.org/officeDocument/2006/relationships/slide" Target="slides/slide104.xml"/><Relationship Id="rId61" Type="http://schemas.openxmlformats.org/officeDocument/2006/relationships/slide" Target="slides/slide29.xml"/><Relationship Id="rId82" Type="http://schemas.openxmlformats.org/officeDocument/2006/relationships/slide" Target="slides/slide50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Master" Target="slideMasters/slideMaster30.xml"/><Relationship Id="rId35" Type="http://schemas.openxmlformats.org/officeDocument/2006/relationships/slide" Target="slides/slide3.xml"/><Relationship Id="rId56" Type="http://schemas.openxmlformats.org/officeDocument/2006/relationships/slide" Target="slides/slide24.xml"/><Relationship Id="rId77" Type="http://schemas.openxmlformats.org/officeDocument/2006/relationships/slide" Target="slides/slide45.xml"/><Relationship Id="rId100" Type="http://schemas.openxmlformats.org/officeDocument/2006/relationships/slide" Target="slides/slide68.xml"/><Relationship Id="rId105" Type="http://schemas.openxmlformats.org/officeDocument/2006/relationships/slide" Target="slides/slide73.xml"/><Relationship Id="rId126" Type="http://schemas.openxmlformats.org/officeDocument/2006/relationships/slide" Target="slides/slide94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19.xml"/><Relationship Id="rId72" Type="http://schemas.openxmlformats.org/officeDocument/2006/relationships/slide" Target="slides/slide40.xml"/><Relationship Id="rId93" Type="http://schemas.openxmlformats.org/officeDocument/2006/relationships/slide" Target="slides/slide61.xml"/><Relationship Id="rId98" Type="http://schemas.openxmlformats.org/officeDocument/2006/relationships/slide" Target="slides/slide66.xml"/><Relationship Id="rId121" Type="http://schemas.openxmlformats.org/officeDocument/2006/relationships/slide" Target="slides/slide89.xml"/><Relationship Id="rId3" Type="http://schemas.openxmlformats.org/officeDocument/2006/relationships/slideMaster" Target="slideMasters/slideMaster3.xml"/><Relationship Id="rId25" Type="http://schemas.openxmlformats.org/officeDocument/2006/relationships/slideMaster" Target="slideMasters/slideMaster25.xml"/><Relationship Id="rId46" Type="http://schemas.openxmlformats.org/officeDocument/2006/relationships/slide" Target="slides/slide14.xml"/><Relationship Id="rId67" Type="http://schemas.openxmlformats.org/officeDocument/2006/relationships/slide" Target="slides/slide35.xml"/><Relationship Id="rId116" Type="http://schemas.openxmlformats.org/officeDocument/2006/relationships/slide" Target="slides/slide84.xml"/><Relationship Id="rId137" Type="http://schemas.openxmlformats.org/officeDocument/2006/relationships/notesMaster" Target="notesMasters/notesMaster1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9.xml"/><Relationship Id="rId62" Type="http://schemas.openxmlformats.org/officeDocument/2006/relationships/slide" Target="slides/slide30.xml"/><Relationship Id="rId83" Type="http://schemas.openxmlformats.org/officeDocument/2006/relationships/slide" Target="slides/slide51.xml"/><Relationship Id="rId88" Type="http://schemas.openxmlformats.org/officeDocument/2006/relationships/slide" Target="slides/slide56.xml"/><Relationship Id="rId111" Type="http://schemas.openxmlformats.org/officeDocument/2006/relationships/slide" Target="slides/slide79.xml"/><Relationship Id="rId132" Type="http://schemas.openxmlformats.org/officeDocument/2006/relationships/slide" Target="slides/slide100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4.xml"/><Relationship Id="rId57" Type="http://schemas.openxmlformats.org/officeDocument/2006/relationships/slide" Target="slides/slide25.xml"/><Relationship Id="rId106" Type="http://schemas.openxmlformats.org/officeDocument/2006/relationships/slide" Target="slides/slide74.xml"/><Relationship Id="rId127" Type="http://schemas.openxmlformats.org/officeDocument/2006/relationships/slide" Target="slides/slide95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52" Type="http://schemas.openxmlformats.org/officeDocument/2006/relationships/slide" Target="slides/slide20.xml"/><Relationship Id="rId73" Type="http://schemas.openxmlformats.org/officeDocument/2006/relationships/slide" Target="slides/slide41.xml"/><Relationship Id="rId78" Type="http://schemas.openxmlformats.org/officeDocument/2006/relationships/slide" Target="slides/slide46.xml"/><Relationship Id="rId94" Type="http://schemas.openxmlformats.org/officeDocument/2006/relationships/slide" Target="slides/slide62.xml"/><Relationship Id="rId99" Type="http://schemas.openxmlformats.org/officeDocument/2006/relationships/slide" Target="slides/slide67.xml"/><Relationship Id="rId101" Type="http://schemas.openxmlformats.org/officeDocument/2006/relationships/slide" Target="slides/slide69.xml"/><Relationship Id="rId122" Type="http://schemas.openxmlformats.org/officeDocument/2006/relationships/slide" Target="slides/slide9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Master" Target="slideMasters/slideMaster26.xml"/><Relationship Id="rId47" Type="http://schemas.openxmlformats.org/officeDocument/2006/relationships/slide" Target="slides/slide15.xml"/><Relationship Id="rId68" Type="http://schemas.openxmlformats.org/officeDocument/2006/relationships/slide" Target="slides/slide36.xml"/><Relationship Id="rId89" Type="http://schemas.openxmlformats.org/officeDocument/2006/relationships/slide" Target="slides/slide57.xml"/><Relationship Id="rId112" Type="http://schemas.openxmlformats.org/officeDocument/2006/relationships/slide" Target="slides/slide80.xml"/><Relationship Id="rId133" Type="http://schemas.openxmlformats.org/officeDocument/2006/relationships/slide" Target="slides/slide101.xml"/><Relationship Id="rId16" Type="http://schemas.openxmlformats.org/officeDocument/2006/relationships/slideMaster" Target="slideMasters/slideMaster1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BC9E6-A891-4CAA-98C5-B5A128CDF5C0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D60198-410A-4449-9540-1BD372C756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724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86050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fld id="{1D5DF5F6-C97A-594C-8CDE-7EEE873D6B56}" type="slidenum">
              <a:rPr lang="en-US" altLang="zh-CN"/>
              <a:pPr>
                <a:spcBef>
                  <a:spcPct val="0"/>
                </a:spcBef>
              </a:pPr>
              <a:t>10</a:t>
            </a:fld>
            <a:endParaRPr lang="en-US" altLang="zh-CN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6919742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D5DF5F6-C97A-594C-8CDE-7EEE873D6B56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宋体" charset="-122"/>
              <a:cs typeface="+mn-cs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3259886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52A373-32F5-2C4F-92C5-4199759EA06E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0808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fld id="{1D5DF5F6-C97A-594C-8CDE-7EEE873D6B56}" type="slidenum">
              <a:rPr lang="en-US" altLang="zh-CN"/>
              <a:pPr>
                <a:spcBef>
                  <a:spcPct val="0"/>
                </a:spcBef>
              </a:pPr>
              <a:t>11</a:t>
            </a:fld>
            <a:endParaRPr lang="en-US" altLang="zh-CN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43462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fld id="{1D5DF5F6-C97A-594C-8CDE-7EEE873D6B56}" type="slidenum">
              <a:rPr lang="en-US" altLang="zh-CN"/>
              <a:pPr>
                <a:spcBef>
                  <a:spcPct val="0"/>
                </a:spcBef>
              </a:pPr>
              <a:t>12</a:t>
            </a:fld>
            <a:endParaRPr lang="en-US" altLang="zh-CN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862848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D5DF5F6-C97A-594C-8CDE-7EEE873D6B56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宋体" charset="-122"/>
              <a:cs typeface="+mn-cs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94007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fld id="{1D5DF5F6-C97A-594C-8CDE-7EEE873D6B56}" type="slidenum">
              <a:rPr lang="en-US" altLang="zh-CN"/>
              <a:pPr>
                <a:spcBef>
                  <a:spcPct val="0"/>
                </a:spcBef>
              </a:pPr>
              <a:t>14</a:t>
            </a:fld>
            <a:endParaRPr lang="en-US" altLang="zh-CN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3512894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D5DF5F6-C97A-594C-8CDE-7EEE873D6B56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宋体" charset="-122"/>
              <a:cs typeface="+mn-cs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9156384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D5DF5F6-C97A-594C-8CDE-7EEE873D6B56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宋体" charset="-122"/>
              <a:cs typeface="+mn-cs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980671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D5DF5F6-C97A-594C-8CDE-7EEE873D6B56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宋体" charset="-122"/>
              <a:cs typeface="+mn-cs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730249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fld id="{1D5DF5F6-C97A-594C-8CDE-7EEE873D6B56}" type="slidenum">
              <a:rPr lang="en-US" altLang="zh-CN"/>
              <a:pPr>
                <a:spcBef>
                  <a:spcPct val="0"/>
                </a:spcBef>
              </a:pPr>
              <a:t>18</a:t>
            </a:fld>
            <a:endParaRPr lang="en-US" altLang="zh-CN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0725972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60198-410A-4449-9540-1BD372C7564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6159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71C24B4-642A-544D-8A53-CB64AEA097A4}" type="slidenum">
              <a:rPr lang="en-US" altLang="zh-CN" b="0"/>
              <a:pPr eaLnBrk="1" hangingPunct="1"/>
              <a:t>2</a:t>
            </a:fld>
            <a:endParaRPr lang="en-US" altLang="zh-CN" b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964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F1DA368-1D15-41D1-9F83-CC3B72968D65}" type="slidenum">
              <a:rPr lang="en-US" altLang="zh-CN" smtClean="0"/>
              <a:pPr>
                <a:spcBef>
                  <a:spcPct val="0"/>
                </a:spcBef>
              </a:pPr>
              <a:t>23</a:t>
            </a:fld>
            <a:endParaRPr lang="en-US" altLang="zh-CN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0232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52A373-32F5-2C4F-92C5-4199759EA06E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93516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71E847B-05E3-4C6A-835A-D6B73D2469DD}" type="slidenum">
              <a:rPr lang="en-US" altLang="zh-CN" smtClean="0"/>
              <a:pPr>
                <a:spcBef>
                  <a:spcPct val="0"/>
                </a:spcBef>
              </a:pPr>
              <a:t>25</a:t>
            </a:fld>
            <a:endParaRPr lang="en-US" altLang="zh-CN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759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804763" indent="-309524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238098" indent="-24762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733337" indent="-24762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228576" indent="-24762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71C24B4-642A-544D-8A53-CB64AEA097A4}" type="slidenum"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49498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804763" indent="-309524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238098" indent="-24762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733337" indent="-24762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228576" indent="-24762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71C24B4-642A-544D-8A53-CB64AEA097A4}" type="slidenum"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3338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804763" indent="-309524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238098" indent="-24762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733337" indent="-24762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228576" indent="-24762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B07D351-A3BF-994D-B3B6-F084C00BAACF}" type="slidenum"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77505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8DE3184-5B6F-4822-ADE6-A12AD6F4FEE0}" type="slidenum">
              <a:rPr lang="en-US" altLang="zh-CN" smtClean="0"/>
              <a:pPr>
                <a:spcBef>
                  <a:spcPct val="0"/>
                </a:spcBef>
              </a:pPr>
              <a:t>29</a:t>
            </a:fld>
            <a:endParaRPr lang="en-US" altLang="zh-CN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4310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3A2C3ED-0683-41F1-9822-C696A188F9FD}" type="slidenum">
              <a:rPr lang="en-US" altLang="zh-CN" smtClean="0"/>
              <a:pPr>
                <a:spcBef>
                  <a:spcPct val="0"/>
                </a:spcBef>
              </a:pPr>
              <a:t>30</a:t>
            </a:fld>
            <a:endParaRPr lang="en-US" altLang="zh-CN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7512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333621C-269D-43E7-8016-3BDD0DBF6584}" type="slidenum">
              <a:rPr lang="en-US" altLang="zh-CN" smtClean="0"/>
              <a:pPr>
                <a:spcBef>
                  <a:spcPct val="0"/>
                </a:spcBef>
              </a:pPr>
              <a:t>31</a:t>
            </a:fld>
            <a:endParaRPr lang="en-US" altLang="zh-CN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0375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6642F86-EE0B-481E-9220-B4C5BA0A0585}" type="slidenum">
              <a:rPr lang="en-US" altLang="zh-CN" smtClean="0"/>
              <a:pPr>
                <a:spcBef>
                  <a:spcPct val="0"/>
                </a:spcBef>
              </a:pPr>
              <a:t>32</a:t>
            </a:fld>
            <a:endParaRPr lang="en-US" altLang="zh-CN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244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71C24B4-642A-544D-8A53-CB64AEA097A4}" type="slidenum">
              <a:rPr lang="en-US" altLang="zh-CN" b="0"/>
              <a:pPr eaLnBrk="1" hangingPunct="1"/>
              <a:t>3</a:t>
            </a:fld>
            <a:endParaRPr lang="en-US" altLang="zh-CN" b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55937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C040D25-5735-4335-B83E-C92C3A280791}" type="slidenum">
              <a:rPr lang="en-US" altLang="zh-CN" smtClean="0"/>
              <a:pPr>
                <a:spcBef>
                  <a:spcPct val="0"/>
                </a:spcBef>
              </a:pPr>
              <a:t>33</a:t>
            </a:fld>
            <a:endParaRPr lang="en-US" altLang="zh-CN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7299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12EEC46-328A-41E4-A251-318F7F383615}" type="slidenum">
              <a:rPr lang="en-US" altLang="zh-CN" smtClean="0"/>
              <a:pPr>
                <a:spcBef>
                  <a:spcPct val="0"/>
                </a:spcBef>
              </a:pPr>
              <a:t>34</a:t>
            </a:fld>
            <a:endParaRPr lang="en-US" altLang="zh-CN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19483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EA76F24-C126-4CA2-8BDA-C1AD206E5B69}" type="slidenum">
              <a:rPr lang="en-US" altLang="zh-CN" smtClean="0"/>
              <a:pPr>
                <a:spcBef>
                  <a:spcPct val="0"/>
                </a:spcBef>
              </a:pPr>
              <a:t>35</a:t>
            </a:fld>
            <a:endParaRPr lang="en-US" altLang="zh-CN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9775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B363C5C-6B1F-4FD1-9485-A2A21A1CF429}" type="slidenum">
              <a:rPr lang="en-US" altLang="zh-CN" smtClean="0"/>
              <a:pPr>
                <a:spcBef>
                  <a:spcPct val="0"/>
                </a:spcBef>
              </a:pPr>
              <a:t>36</a:t>
            </a:fld>
            <a:endParaRPr lang="en-US" altLang="zh-CN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2766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8F4FA17-09F2-414D-BC81-9FBB571985F6}" type="slidenum">
              <a:rPr lang="en-US" altLang="zh-CN" smtClean="0"/>
              <a:pPr>
                <a:spcBef>
                  <a:spcPct val="0"/>
                </a:spcBef>
              </a:pPr>
              <a:t>37</a:t>
            </a:fld>
            <a:endParaRPr lang="en-US" altLang="zh-CN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9295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83DD14D-A269-402F-BEC3-0D51BD3430D5}" type="slidenum">
              <a:rPr lang="en-US" altLang="zh-CN" smtClean="0"/>
              <a:pPr>
                <a:spcBef>
                  <a:spcPct val="0"/>
                </a:spcBef>
              </a:pPr>
              <a:t>38</a:t>
            </a:fld>
            <a:endParaRPr lang="en-US" altLang="zh-CN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5033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B04426C-16FB-4DAD-9A37-6851A1692834}" type="slidenum">
              <a:rPr lang="en-US" altLang="zh-CN" smtClean="0"/>
              <a:pPr>
                <a:spcBef>
                  <a:spcPct val="0"/>
                </a:spcBef>
              </a:pPr>
              <a:t>39</a:t>
            </a:fld>
            <a:endParaRPr lang="en-US" altLang="zh-CN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7629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F9B78B8-232E-4653-B79B-5598CFEED41A}" type="slidenum">
              <a:rPr lang="en-US" altLang="zh-CN" smtClean="0"/>
              <a:pPr>
                <a:spcBef>
                  <a:spcPct val="0"/>
                </a:spcBef>
              </a:pPr>
              <a:t>40</a:t>
            </a:fld>
            <a:endParaRPr lang="en-US" altLang="zh-CN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8644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FFFAAD3-1C68-4D19-A03E-21F8CF18BC96}" type="slidenum">
              <a:rPr lang="en-US" altLang="zh-CN" smtClean="0"/>
              <a:pPr>
                <a:spcBef>
                  <a:spcPct val="0"/>
                </a:spcBef>
              </a:pPr>
              <a:t>41</a:t>
            </a:fld>
            <a:endParaRPr lang="en-US" altLang="zh-CN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9275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085F845-5EB0-4323-925B-666678667D3B}" type="slidenum">
              <a:rPr lang="en-US" altLang="zh-CN" smtClean="0"/>
              <a:pPr>
                <a:spcBef>
                  <a:spcPct val="0"/>
                </a:spcBef>
              </a:pPr>
              <a:t>42</a:t>
            </a:fld>
            <a:endParaRPr lang="en-US" altLang="zh-CN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588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71E847B-05E3-4C6A-835A-D6B73D2469DD}" type="slidenum">
              <a:rPr lang="en-US" altLang="zh-CN" smtClean="0"/>
              <a:pPr>
                <a:spcBef>
                  <a:spcPct val="0"/>
                </a:spcBef>
              </a:pPr>
              <a:t>4</a:t>
            </a:fld>
            <a:endParaRPr lang="en-US" altLang="zh-CN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5769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C9B7416-68CF-4C65-935C-D04A487628A3}" type="slidenum">
              <a:rPr lang="en-US" altLang="zh-CN" smtClean="0"/>
              <a:pPr>
                <a:spcBef>
                  <a:spcPct val="0"/>
                </a:spcBef>
              </a:pPr>
              <a:t>43</a:t>
            </a:fld>
            <a:endParaRPr lang="en-US" altLang="zh-CN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9523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0A18FBC-2513-444F-B5D9-E5DB5FC12843}" type="slidenum">
              <a:rPr lang="en-US" altLang="zh-CN" smtClean="0"/>
              <a:pPr>
                <a:spcBef>
                  <a:spcPct val="0"/>
                </a:spcBef>
              </a:pPr>
              <a:t>44</a:t>
            </a:fld>
            <a:endParaRPr lang="en-US" altLang="zh-CN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0872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EA1E93C-CEF5-46FF-9C4C-E197BDA8078A}" type="slidenum">
              <a:rPr lang="en-US" altLang="zh-CN" smtClean="0"/>
              <a:pPr>
                <a:spcBef>
                  <a:spcPct val="0"/>
                </a:spcBef>
              </a:pPr>
              <a:t>45</a:t>
            </a:fld>
            <a:endParaRPr lang="en-US" altLang="zh-CN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089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6B0460A-9D05-4F1F-BCCD-AF0562167D37}" type="slidenum">
              <a:rPr lang="en-US" altLang="zh-CN" smtClean="0"/>
              <a:pPr>
                <a:spcBef>
                  <a:spcPct val="0"/>
                </a:spcBef>
              </a:pPr>
              <a:t>46</a:t>
            </a:fld>
            <a:endParaRPr lang="en-US" altLang="zh-CN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7088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18C7213-503A-4D57-BD26-869BAEA61026}" type="slidenum">
              <a:rPr lang="en-US" altLang="zh-CN" smtClean="0"/>
              <a:pPr>
                <a:spcBef>
                  <a:spcPct val="0"/>
                </a:spcBef>
              </a:pPr>
              <a:t>47</a:t>
            </a:fld>
            <a:endParaRPr lang="en-US" altLang="zh-CN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9272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1DA7ADC-3CDF-4E4B-B16E-4B55DD4C455C}" type="slidenum">
              <a:rPr lang="en-US" altLang="zh-CN" smtClean="0"/>
              <a:pPr>
                <a:spcBef>
                  <a:spcPct val="0"/>
                </a:spcBef>
              </a:pPr>
              <a:t>48</a:t>
            </a:fld>
            <a:endParaRPr lang="en-US" altLang="zh-CN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310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014932CC-178F-4BEB-9B3A-A0EA815686E0}" type="slidenum">
              <a:rPr lang="en-US" altLang="zh-CN" smtClean="0"/>
              <a:pPr>
                <a:spcBef>
                  <a:spcPct val="0"/>
                </a:spcBef>
              </a:pPr>
              <a:t>49</a:t>
            </a:fld>
            <a:endParaRPr lang="en-US" altLang="zh-CN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0088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D990D5F-563C-4666-898D-F528F6440483}" type="slidenum">
              <a:rPr lang="en-US" altLang="zh-CN" smtClean="0"/>
              <a:pPr>
                <a:spcBef>
                  <a:spcPct val="0"/>
                </a:spcBef>
              </a:pPr>
              <a:t>50</a:t>
            </a:fld>
            <a:endParaRPr lang="en-US" altLang="zh-CN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0510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964E0E1C-E8D0-4F13-AFB9-4A7293E80CD6}" type="slidenum">
              <a:rPr lang="en-US" altLang="zh-CN" smtClean="0"/>
              <a:pPr>
                <a:spcBef>
                  <a:spcPct val="0"/>
                </a:spcBef>
              </a:pPr>
              <a:t>51</a:t>
            </a:fld>
            <a:endParaRPr lang="en-US" altLang="zh-CN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7252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5982EE9-9F49-470B-8837-FFB11CCDFA2F}" type="slidenum">
              <a:rPr lang="en-US" altLang="zh-CN" smtClean="0"/>
              <a:pPr>
                <a:spcBef>
                  <a:spcPct val="0"/>
                </a:spcBef>
              </a:pPr>
              <a:t>52</a:t>
            </a:fld>
            <a:endParaRPr lang="en-US" altLang="zh-CN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536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71C24B4-642A-544D-8A53-CB64AEA097A4}" type="slidenum">
              <a:rPr lang="en-US" altLang="zh-CN" b="0"/>
              <a:pPr eaLnBrk="1" hangingPunct="1"/>
              <a:t>5</a:t>
            </a:fld>
            <a:endParaRPr lang="en-US" altLang="zh-CN" b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44586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5982EE9-9F49-470B-8837-FFB11CCDFA2F}" type="slidenum">
              <a:rPr lang="en-US" altLang="zh-CN" smtClean="0"/>
              <a:pPr>
                <a:spcBef>
                  <a:spcPct val="0"/>
                </a:spcBef>
              </a:pPr>
              <a:t>53</a:t>
            </a:fld>
            <a:endParaRPr lang="en-US" altLang="zh-CN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0769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5982EE9-9F49-470B-8837-FFB11CCDFA2F}" type="slidenum">
              <a:rPr lang="en-US" altLang="zh-CN" smtClean="0"/>
              <a:pPr>
                <a:spcBef>
                  <a:spcPct val="0"/>
                </a:spcBef>
              </a:pPr>
              <a:t>54</a:t>
            </a:fld>
            <a:endParaRPr lang="en-US" altLang="zh-CN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5559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5982EE9-9F49-470B-8837-FFB11CCDFA2F}" type="slidenum">
              <a:rPr lang="en-US" altLang="zh-CN" smtClean="0"/>
              <a:pPr>
                <a:spcBef>
                  <a:spcPct val="0"/>
                </a:spcBef>
              </a:pPr>
              <a:t>55</a:t>
            </a:fld>
            <a:endParaRPr lang="en-US" altLang="zh-CN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9713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5982EE9-9F49-470B-8837-FFB11CCDFA2F}" type="slidenum">
              <a:rPr lang="en-US" altLang="zh-CN" smtClean="0"/>
              <a:pPr>
                <a:spcBef>
                  <a:spcPct val="0"/>
                </a:spcBef>
              </a:pPr>
              <a:t>56</a:t>
            </a:fld>
            <a:endParaRPr lang="en-US" altLang="zh-CN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69741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E185353-12DC-49B1-8904-A68BA7789A28}" type="slidenum">
              <a:rPr lang="en-US" altLang="zh-CN" smtClean="0"/>
              <a:pPr>
                <a:spcBef>
                  <a:spcPct val="0"/>
                </a:spcBef>
              </a:pPr>
              <a:t>57</a:t>
            </a:fld>
            <a:endParaRPr lang="en-US" altLang="zh-CN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79067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56C2D02-212D-48C8-B409-36AA98E91508}" type="slidenum">
              <a:rPr lang="en-US" altLang="zh-CN" smtClean="0"/>
              <a:pPr>
                <a:spcBef>
                  <a:spcPct val="0"/>
                </a:spcBef>
              </a:pPr>
              <a:t>58</a:t>
            </a:fld>
            <a:endParaRPr lang="en-US" altLang="zh-CN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85790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3870AE6-CCBB-42C5-8A74-AF922435E6D7}" type="slidenum">
              <a:rPr lang="en-US" altLang="zh-CN" smtClean="0"/>
              <a:pPr>
                <a:spcBef>
                  <a:spcPct val="0"/>
                </a:spcBef>
              </a:pPr>
              <a:t>59</a:t>
            </a:fld>
            <a:endParaRPr lang="en-US" altLang="zh-CN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63664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512E29B-4368-40F0-8CC0-5588D078B6C9}" type="slidenum">
              <a:rPr lang="en-US" altLang="zh-CN" smtClean="0"/>
              <a:pPr>
                <a:spcBef>
                  <a:spcPct val="0"/>
                </a:spcBef>
              </a:pPr>
              <a:t>60</a:t>
            </a:fld>
            <a:endParaRPr lang="en-US" altLang="zh-CN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8498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5E59A3E-44FF-41B0-94D1-286B1A1FDAEE}" type="slidenum">
              <a:rPr lang="en-US" altLang="zh-CN" smtClean="0"/>
              <a:pPr>
                <a:spcBef>
                  <a:spcPct val="0"/>
                </a:spcBef>
              </a:pPr>
              <a:t>61</a:t>
            </a:fld>
            <a:endParaRPr lang="en-US" altLang="zh-CN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88229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2901572-0B18-4415-905E-71C501A9AEC7}" type="slidenum">
              <a:rPr lang="en-US" altLang="zh-CN" smtClean="0"/>
              <a:pPr>
                <a:spcBef>
                  <a:spcPct val="0"/>
                </a:spcBef>
              </a:pPr>
              <a:t>62</a:t>
            </a:fld>
            <a:endParaRPr lang="en-US" altLang="zh-CN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110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F1DA368-1D15-41D1-9F83-CC3B72968D65}" type="slidenum">
              <a:rPr lang="en-US" altLang="zh-CN" smtClean="0"/>
              <a:pPr>
                <a:spcBef>
                  <a:spcPct val="0"/>
                </a:spcBef>
              </a:pPr>
              <a:t>6</a:t>
            </a:fld>
            <a:endParaRPr lang="en-US" altLang="zh-CN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47475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3D57E51-B807-4EC1-AB22-640329D883E4}" type="slidenum">
              <a:rPr lang="en-US" altLang="zh-CN" smtClean="0"/>
              <a:pPr>
                <a:spcBef>
                  <a:spcPct val="0"/>
                </a:spcBef>
              </a:pPr>
              <a:t>63</a:t>
            </a:fld>
            <a:endParaRPr lang="en-US" altLang="zh-CN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92486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A812465-376C-4DBC-9B80-E9A59DC2AF2B}" type="slidenum">
              <a:rPr lang="en-US" altLang="zh-CN" smtClean="0"/>
              <a:pPr>
                <a:spcBef>
                  <a:spcPct val="0"/>
                </a:spcBef>
              </a:pPr>
              <a:t>64</a:t>
            </a:fld>
            <a:endParaRPr lang="en-US" altLang="zh-CN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32737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7A4466B-E951-48B0-8850-43233FD55FBC}" type="slidenum">
              <a:rPr lang="en-US" altLang="zh-CN" smtClean="0"/>
              <a:pPr>
                <a:spcBef>
                  <a:spcPct val="0"/>
                </a:spcBef>
              </a:pPr>
              <a:t>65</a:t>
            </a:fld>
            <a:endParaRPr lang="en-US" altLang="zh-CN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42706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0B17A12-6101-4EC9-809D-A235401ABF5A}" type="slidenum">
              <a:rPr lang="en-US" altLang="zh-CN" smtClean="0"/>
              <a:pPr>
                <a:spcBef>
                  <a:spcPct val="0"/>
                </a:spcBef>
              </a:pPr>
              <a:t>66</a:t>
            </a:fld>
            <a:endParaRPr lang="en-US" altLang="zh-CN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3610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A46A656-1937-4CE2-BFAC-8EA39777DE4E}" type="slidenum">
              <a:rPr lang="en-US" altLang="zh-CN" smtClean="0"/>
              <a:pPr>
                <a:spcBef>
                  <a:spcPct val="0"/>
                </a:spcBef>
              </a:pPr>
              <a:t>67</a:t>
            </a:fld>
            <a:endParaRPr lang="en-US" altLang="zh-CN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13582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83E58C7-7EAF-4780-AE45-550042D9285E}" type="slidenum">
              <a:rPr lang="en-US" altLang="zh-CN" smtClean="0"/>
              <a:pPr>
                <a:spcBef>
                  <a:spcPct val="0"/>
                </a:spcBef>
              </a:pPr>
              <a:t>68</a:t>
            </a:fld>
            <a:endParaRPr lang="en-US" altLang="zh-CN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25510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B271F27-1AA9-44EC-B190-479A33195DA0}" type="slidenum">
              <a:rPr lang="en-US" altLang="zh-CN" smtClean="0"/>
              <a:pPr>
                <a:spcBef>
                  <a:spcPct val="0"/>
                </a:spcBef>
              </a:pPr>
              <a:t>69</a:t>
            </a:fld>
            <a:endParaRPr lang="en-US" altLang="zh-CN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55956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28BEFA2-15C9-4C9B-B2CC-54AE67B1E2A4}" type="slidenum">
              <a:rPr lang="en-US" altLang="zh-CN" smtClean="0"/>
              <a:pPr>
                <a:spcBef>
                  <a:spcPct val="0"/>
                </a:spcBef>
              </a:pPr>
              <a:t>70</a:t>
            </a:fld>
            <a:endParaRPr lang="en-US" altLang="zh-CN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7823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7A10574-58FE-47DA-A1EE-ACA5E2A5E648}" type="slidenum">
              <a:rPr lang="en-US" altLang="zh-CN" smtClean="0"/>
              <a:pPr>
                <a:spcBef>
                  <a:spcPct val="0"/>
                </a:spcBef>
              </a:pPr>
              <a:t>71</a:t>
            </a:fld>
            <a:endParaRPr lang="en-US" altLang="zh-CN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56391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FE007B2-01D5-4585-B1D7-92FEDB3FB7AF}" type="slidenum">
              <a:rPr lang="en-US" altLang="zh-CN" smtClean="0"/>
              <a:pPr>
                <a:spcBef>
                  <a:spcPct val="0"/>
                </a:spcBef>
              </a:pPr>
              <a:t>72</a:t>
            </a:fld>
            <a:endParaRPr lang="en-US" altLang="zh-CN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729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484EAE5-D631-4D55-8E4F-5258F8C93BAE}" type="slidenum">
              <a:rPr lang="en-US" altLang="zh-CN" smtClean="0"/>
              <a:pPr>
                <a:spcBef>
                  <a:spcPct val="0"/>
                </a:spcBef>
              </a:pPr>
              <a:t>7</a:t>
            </a:fld>
            <a:endParaRPr lang="en-US" altLang="zh-CN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91566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93B81BBE-7092-4A11-8C05-516AD06224F6}" type="slidenum">
              <a:rPr lang="en-US" altLang="zh-CN" smtClean="0"/>
              <a:pPr>
                <a:spcBef>
                  <a:spcPct val="0"/>
                </a:spcBef>
              </a:pPr>
              <a:t>73</a:t>
            </a:fld>
            <a:endParaRPr lang="en-US" altLang="zh-CN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99219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CC5B376-5767-46CC-A92B-1E89A6B44D2C}" type="slidenum">
              <a:rPr lang="en-US" altLang="zh-CN" smtClean="0"/>
              <a:pPr>
                <a:spcBef>
                  <a:spcPct val="0"/>
                </a:spcBef>
              </a:pPr>
              <a:t>74</a:t>
            </a:fld>
            <a:endParaRPr lang="en-US" altLang="zh-CN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757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1421C5D-C1A5-4E75-A351-0287C19F7C25}" type="slidenum">
              <a:rPr lang="en-US" altLang="zh-CN" smtClean="0"/>
              <a:pPr>
                <a:spcBef>
                  <a:spcPct val="0"/>
                </a:spcBef>
              </a:pPr>
              <a:t>75</a:t>
            </a:fld>
            <a:endParaRPr lang="en-US" altLang="zh-CN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35132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838327B-8AEE-4E9C-A631-86C6442AAAF9}" type="slidenum">
              <a:rPr lang="en-US" altLang="zh-CN" smtClean="0"/>
              <a:pPr>
                <a:spcBef>
                  <a:spcPct val="0"/>
                </a:spcBef>
              </a:pPr>
              <a:t>76</a:t>
            </a:fld>
            <a:endParaRPr lang="en-US" altLang="zh-CN"/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49710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17C55F4-8795-4BA9-9FB5-8206163C9881}" type="slidenum">
              <a:rPr lang="en-US" altLang="zh-CN" smtClean="0"/>
              <a:pPr>
                <a:spcBef>
                  <a:spcPct val="0"/>
                </a:spcBef>
              </a:pPr>
              <a:t>77</a:t>
            </a:fld>
            <a:endParaRPr lang="en-US" altLang="zh-CN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33567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5B5EA73-FF35-44B6-8144-A29F3FE9961E}" type="slidenum">
              <a:rPr lang="en-US" altLang="zh-CN" smtClean="0"/>
              <a:pPr>
                <a:spcBef>
                  <a:spcPct val="0"/>
                </a:spcBef>
              </a:pPr>
              <a:t>78</a:t>
            </a:fld>
            <a:endParaRPr lang="en-US" altLang="zh-CN"/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09625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804763" indent="-309524">
              <a:spcBef>
                <a:spcPct val="30000"/>
              </a:spcBef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238098" indent="-247620">
              <a:spcBef>
                <a:spcPct val="30000"/>
              </a:spcBef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733337" indent="-247620">
              <a:spcBef>
                <a:spcPct val="30000"/>
              </a:spcBef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228576" indent="-247620">
              <a:spcBef>
                <a:spcPct val="30000"/>
              </a:spcBef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723815" indent="-24762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3219054" indent="-24762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714293" indent="-24762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4209532" indent="-24762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D5DF5F6-C97A-594C-8CDE-7EEE873D6B56}" type="slidenum"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宋体" charset="-122"/>
              <a:cs typeface="+mn-cs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9981800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804763" indent="-309524">
              <a:spcBef>
                <a:spcPct val="30000"/>
              </a:spcBef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238098" indent="-247620">
              <a:spcBef>
                <a:spcPct val="30000"/>
              </a:spcBef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733337" indent="-247620">
              <a:spcBef>
                <a:spcPct val="30000"/>
              </a:spcBef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228576" indent="-247620">
              <a:spcBef>
                <a:spcPct val="30000"/>
              </a:spcBef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723815" indent="-24762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3219054" indent="-24762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714293" indent="-24762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4209532" indent="-24762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D5DF5F6-C97A-594C-8CDE-7EEE873D6B56}" type="slidenum"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宋体" charset="-122"/>
              <a:cs typeface="+mn-cs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3378260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804763" indent="-309524">
              <a:spcBef>
                <a:spcPct val="30000"/>
              </a:spcBef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238098" indent="-247620">
              <a:spcBef>
                <a:spcPct val="30000"/>
              </a:spcBef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733337" indent="-247620">
              <a:spcBef>
                <a:spcPct val="30000"/>
              </a:spcBef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228576" indent="-247620">
              <a:spcBef>
                <a:spcPct val="30000"/>
              </a:spcBef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723815" indent="-24762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3219054" indent="-24762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714293" indent="-24762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4209532" indent="-24762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D5DF5F6-C97A-594C-8CDE-7EEE873D6B56}" type="slidenum"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宋体" charset="-122"/>
              <a:cs typeface="+mn-cs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7120980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804763" indent="-309524">
              <a:spcBef>
                <a:spcPct val="30000"/>
              </a:spcBef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238098" indent="-247620">
              <a:spcBef>
                <a:spcPct val="30000"/>
              </a:spcBef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733337" indent="-247620">
              <a:spcBef>
                <a:spcPct val="30000"/>
              </a:spcBef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228576" indent="-247620">
              <a:spcBef>
                <a:spcPct val="30000"/>
              </a:spcBef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723815" indent="-24762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3219054" indent="-24762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714293" indent="-24762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4209532" indent="-24762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D5DF5F6-C97A-594C-8CDE-7EEE873D6B56}" type="slidenum"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宋体" charset="-122"/>
              <a:cs typeface="+mn-cs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86683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AB07D351-A3BF-994D-B3B6-F084C00BAACF}" type="slidenum">
              <a:rPr lang="en-US" altLang="zh-CN" b="0"/>
              <a:pPr eaLnBrk="1" hangingPunct="1"/>
              <a:t>8</a:t>
            </a:fld>
            <a:endParaRPr lang="en-US" altLang="zh-CN" b="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903518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804763" indent="-309524">
              <a:spcBef>
                <a:spcPct val="30000"/>
              </a:spcBef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238098" indent="-247620">
              <a:spcBef>
                <a:spcPct val="30000"/>
              </a:spcBef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733337" indent="-247620">
              <a:spcBef>
                <a:spcPct val="30000"/>
              </a:spcBef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228576" indent="-247620">
              <a:spcBef>
                <a:spcPct val="30000"/>
              </a:spcBef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723815" indent="-24762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3219054" indent="-24762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714293" indent="-24762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4209532" indent="-24762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D5DF5F6-C97A-594C-8CDE-7EEE873D6B56}" type="slidenum"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宋体" charset="-122"/>
              <a:cs typeface="+mn-cs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3418482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804763" indent="-309524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238098" indent="-24762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733337" indent="-24762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228576" indent="-24762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71C24B4-642A-544D-8A53-CB64AEA097A4}" type="slidenum"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591639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804763" indent="-309524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238098" indent="-24762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733337" indent="-24762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228576" indent="-24762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71C24B4-642A-544D-8A53-CB64AEA097A4}" type="slidenum"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7024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804763" indent="-309524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238098" indent="-24762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733337" indent="-24762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228576" indent="-24762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71C24B4-642A-544D-8A53-CB64AEA097A4}" type="slidenum"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74513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804763" indent="-309524">
              <a:spcBef>
                <a:spcPct val="30000"/>
              </a:spcBef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238098" indent="-247620">
              <a:spcBef>
                <a:spcPct val="30000"/>
              </a:spcBef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733337" indent="-247620">
              <a:spcBef>
                <a:spcPct val="30000"/>
              </a:spcBef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228576" indent="-247620">
              <a:spcBef>
                <a:spcPct val="30000"/>
              </a:spcBef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723815" indent="-24762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3219054" indent="-24762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714293" indent="-24762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4209532" indent="-24762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D5DF5F6-C97A-594C-8CDE-7EEE873D6B56}" type="slidenum"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宋体" charset="-122"/>
              <a:cs typeface="+mn-cs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7883711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804763" indent="-309524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238098" indent="-24762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733337" indent="-24762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228576" indent="-24762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52A373-32F5-2C4F-92C5-4199759EA06E}" type="slidenum"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392719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A7565FF-FFD7-4A51-AF54-E57BA8D149C0}" type="slidenum">
              <a:rPr lang="en-US" altLang="zh-CN" smtClean="0"/>
              <a:pPr>
                <a:spcBef>
                  <a:spcPct val="0"/>
                </a:spcBef>
              </a:pPr>
              <a:t>89</a:t>
            </a:fld>
            <a:endParaRPr lang="en-US" altLang="zh-CN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41451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71C24B4-642A-544D-8A53-CB64AEA097A4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889267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71C24B4-642A-544D-8A53-CB64AEA097A4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844189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AFE99F4-AC79-4A10-BFB5-9B18EEFF7F82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395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D5DF5F6-C97A-594C-8CDE-7EEE873D6B56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宋体" charset="-122"/>
              <a:cs typeface="+mn-cs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292650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AFE99F4-AC79-4A10-BFB5-9B18EEFF7F82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17163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A96DF6E-9CD9-4468-97ED-FA0D62F2F44F}" type="slidenum">
              <a:rPr lang="en-US" altLang="zh-CN" smtClean="0"/>
              <a:pPr>
                <a:spcBef>
                  <a:spcPct val="0"/>
                </a:spcBef>
              </a:pPr>
              <a:t>94</a:t>
            </a:fld>
            <a:endParaRPr lang="en-US" altLang="zh-CN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27791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AFE99F4-AC79-4A10-BFB5-9B18EEFF7F82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95390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54151B9-7033-400D-88DB-1A116F44F41A}" type="slidenum">
              <a:rPr lang="en-US" altLang="zh-CN" smtClean="0"/>
              <a:pPr>
                <a:spcBef>
                  <a:spcPct val="0"/>
                </a:spcBef>
              </a:pPr>
              <a:t>96</a:t>
            </a:fld>
            <a:endParaRPr lang="en-US" altLang="zh-CN"/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13906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1379C30-00FF-4E0C-AA44-ACE9CD40630D}" type="slidenum">
              <a:rPr lang="en-US" altLang="zh-CN" smtClean="0"/>
              <a:pPr>
                <a:spcBef>
                  <a:spcPct val="0"/>
                </a:spcBef>
              </a:pPr>
              <a:t>97</a:t>
            </a:fld>
            <a:endParaRPr lang="en-US" altLang="zh-CN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66322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1E78A98-D769-4FC4-9A08-B2AB9448FA65}" type="slidenum">
              <a:rPr lang="en-US" altLang="zh-CN" smtClean="0"/>
              <a:pPr>
                <a:spcBef>
                  <a:spcPct val="0"/>
                </a:spcBef>
              </a:pPr>
              <a:t>98</a:t>
            </a:fld>
            <a:endParaRPr lang="en-US" altLang="zh-CN"/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50181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24803D1-09DA-4562-BA0C-AB4BA1B7F276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46726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77D707E-90E6-4669-B612-34F0AF82B574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05155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968471CC-7CAF-49AE-8C22-393FF9051C75}" type="slidenum">
              <a:rPr lang="en-US" altLang="zh-CN" smtClean="0"/>
              <a:pPr>
                <a:spcBef>
                  <a:spcPct val="0"/>
                </a:spcBef>
              </a:pPr>
              <a:t>101</a:t>
            </a:fld>
            <a:endParaRPr lang="en-US" altLang="zh-CN"/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39994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71C24B4-642A-544D-8A53-CB64AEA097A4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3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F91B8-8D4B-4800-8A08-2B9C2E26A87A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2022/5/11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5BDE5-FC9F-45C6-9563-0F3FE91A2E5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065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7839C-9235-442A-A771-20FBD35A71CA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2022/5/11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5BDE5-FC9F-45C6-9563-0F3FE91A2E5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88781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0DBC4B-ED8F-7B47-967C-E59AFEDFBA9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75919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A79EB9-83A2-4142-9AAB-B8D9A3F95F0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455348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70CB71-A9F4-2049-8FA1-E3E0C91DA7B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45400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23D1CD-8227-8C49-8CF1-0D2852A5297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226642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D4D995-00EA-E743-A488-3039323572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577473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39F0E4-4C4A-4F4C-A7B7-01908512ECE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748996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BE2777-6237-4247-A7C3-77D283C2F34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075080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B19DBC-DC4A-B944-8461-3AF8FBAC677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421726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053855-9BD5-5E46-AF37-B1E6A8993C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593442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F1950-9FDE-DA4F-95CD-950987240F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6238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CF66C-E543-4FE0-B77E-74205E82C0A1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2022/5/11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5BDE5-FC9F-45C6-9563-0F3FE91A2E5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13290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BD720E-DACA-154D-9654-6F726CD3B83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33176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0DBC4B-ED8F-7B47-967C-E59AFEDFBA9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027341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A79EB9-83A2-4142-9AAB-B8D9A3F95F0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977003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70CB71-A9F4-2049-8FA1-E3E0C91DA7B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021244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23D1CD-8227-8C49-8CF1-0D2852A5297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554294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D4D995-00EA-E743-A488-3039323572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565890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39F0E4-4C4A-4F4C-A7B7-01908512ECE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525960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BE2777-6237-4247-A7C3-77D283C2F34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482821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B19DBC-DC4A-B944-8461-3AF8FBAC677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147735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053855-9BD5-5E46-AF37-B1E6A8993C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9311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0DBC4B-ED8F-7B47-967C-E59AFEDFBA9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3546136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F1950-9FDE-DA4F-95CD-950987240F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92508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BD720E-DACA-154D-9654-6F726CD3B83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829498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0DBC4B-ED8F-7B47-967C-E59AFEDFBA9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808044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A79EB9-83A2-4142-9AAB-B8D9A3F95F0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31789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70CB71-A9F4-2049-8FA1-E3E0C91DA7B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378441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23D1CD-8227-8C49-8CF1-0D2852A5297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5659509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D4D995-00EA-E743-A488-3039323572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011990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39F0E4-4C4A-4F4C-A7B7-01908512ECE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395685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BE2777-6237-4247-A7C3-77D283C2F34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20270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B19DBC-DC4A-B944-8461-3AF8FBAC677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357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A79EB9-83A2-4142-9AAB-B8D9A3F95F0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510702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053855-9BD5-5E46-AF37-B1E6A8993C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362737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F1950-9FDE-DA4F-95CD-950987240F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441863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BD720E-DACA-154D-9654-6F726CD3B83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278701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0DBC4B-ED8F-7B47-967C-E59AFEDFBA9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797463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A79EB9-83A2-4142-9AAB-B8D9A3F95F0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6215274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70CB71-A9F4-2049-8FA1-E3E0C91DA7B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8308302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23D1CD-8227-8C49-8CF1-0D2852A5297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4912088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D4D995-00EA-E743-A488-3039323572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4788491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39F0E4-4C4A-4F4C-A7B7-01908512ECE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0014389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BE2777-6237-4247-A7C3-77D283C2F34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589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70CB71-A9F4-2049-8FA1-E3E0C91DA7B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77405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B19DBC-DC4A-B944-8461-3AF8FBAC677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811569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053855-9BD5-5E46-AF37-B1E6A8993C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9766279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F1950-9FDE-DA4F-95CD-950987240F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8172065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BD720E-DACA-154D-9654-6F726CD3B83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56885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0DBC4B-ED8F-7B47-967C-E59AFEDFBA9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452023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A79EB9-83A2-4142-9AAB-B8D9A3F95F0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956489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70CB71-A9F4-2049-8FA1-E3E0C91DA7B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47982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23D1CD-8227-8C49-8CF1-0D2852A5297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3132330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D4D995-00EA-E743-A488-3039323572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0490922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39F0E4-4C4A-4F4C-A7B7-01908512ECE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13674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23D1CD-8227-8C49-8CF1-0D2852A5297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365721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BE2777-6237-4247-A7C3-77D283C2F34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858995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B19DBC-DC4A-B944-8461-3AF8FBAC677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0975358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053855-9BD5-5E46-AF37-B1E6A8993C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9190646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F1950-9FDE-DA4F-95CD-950987240F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9581008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BD720E-DACA-154D-9654-6F726CD3B83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3314812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0DBC4B-ED8F-7B47-967C-E59AFEDFBA9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269043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A79EB9-83A2-4142-9AAB-B8D9A3F95F0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0175348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70CB71-A9F4-2049-8FA1-E3E0C91DA7B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5180853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23D1CD-8227-8C49-8CF1-0D2852A5297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9612772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D4D995-00EA-E743-A488-3039323572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30626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D4D995-00EA-E743-A488-3039323572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201902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39F0E4-4C4A-4F4C-A7B7-01908512ECE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2743756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BE2777-6237-4247-A7C3-77D283C2F34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8972105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B19DBC-DC4A-B944-8461-3AF8FBAC677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1277814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053855-9BD5-5E46-AF37-B1E6A8993C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745817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F1950-9FDE-DA4F-95CD-950987240F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4254633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BD720E-DACA-154D-9654-6F726CD3B83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273869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0DBC4B-ED8F-7B47-967C-E59AFEDFBA9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3458447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A79EB9-83A2-4142-9AAB-B8D9A3F95F0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823755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70CB71-A9F4-2049-8FA1-E3E0C91DA7B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84752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23D1CD-8227-8C49-8CF1-0D2852A5297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06371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39F0E4-4C4A-4F4C-A7B7-01908512ECE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7480140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D4D995-00EA-E743-A488-3039323572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3673920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39F0E4-4C4A-4F4C-A7B7-01908512ECE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114351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BE2777-6237-4247-A7C3-77D283C2F34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5197224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B19DBC-DC4A-B944-8461-3AF8FBAC677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3856998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053855-9BD5-5E46-AF37-B1E6A8993C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7301019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F1950-9FDE-DA4F-95CD-950987240F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3881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BD720E-DACA-154D-9654-6F726CD3B83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8527728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0DBC4B-ED8F-7B47-967C-E59AFEDFBA9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219236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A79EB9-83A2-4142-9AAB-B8D9A3F95F0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7938617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70CB71-A9F4-2049-8FA1-E3E0C91DA7B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03359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BE2777-6237-4247-A7C3-77D283C2F34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2053208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23D1CD-8227-8C49-8CF1-0D2852A5297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8896329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D4D995-00EA-E743-A488-3039323572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8019078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39F0E4-4C4A-4F4C-A7B7-01908512ECE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4934210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BE2777-6237-4247-A7C3-77D283C2F34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063796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B19DBC-DC4A-B944-8461-3AF8FBAC677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1618538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053855-9BD5-5E46-AF37-B1E6A8993C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1231948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F1950-9FDE-DA4F-95CD-950987240F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9435321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BD720E-DACA-154D-9654-6F726CD3B83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474213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0DBC4B-ED8F-7B47-967C-E59AFEDFBA9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0520088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A79EB9-83A2-4142-9AAB-B8D9A3F95F0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39852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B19DBC-DC4A-B944-8461-3AF8FBAC677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4640333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70CB71-A9F4-2049-8FA1-E3E0C91DA7B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319183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23D1CD-8227-8C49-8CF1-0D2852A5297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863816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D4D995-00EA-E743-A488-3039323572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0908582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39F0E4-4C4A-4F4C-A7B7-01908512ECE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5583872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BE2777-6237-4247-A7C3-77D283C2F34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618309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B19DBC-DC4A-B944-8461-3AF8FBAC677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2652681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053855-9BD5-5E46-AF37-B1E6A8993C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5732889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F1950-9FDE-DA4F-95CD-950987240F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0419909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BD720E-DACA-154D-9654-6F726CD3B83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2932653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0DBC4B-ED8F-7B47-967C-E59AFEDFBA9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5051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FB080-6AB8-4B0E-8900-26270FFB89D8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2022/5/11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5BDE5-FC9F-45C6-9563-0F3FE91A2E5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0912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053855-9BD5-5E46-AF37-B1E6A8993C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1315665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A79EB9-83A2-4142-9AAB-B8D9A3F95F0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6045375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70CB71-A9F4-2049-8FA1-E3E0C91DA7B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1889143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23D1CD-8227-8C49-8CF1-0D2852A5297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0679453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D4D995-00EA-E743-A488-3039323572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5658189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39F0E4-4C4A-4F4C-A7B7-01908512ECE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189494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BE2777-6237-4247-A7C3-77D283C2F34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6754233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B19DBC-DC4A-B944-8461-3AF8FBAC677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9822139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053855-9BD5-5E46-AF37-B1E6A8993C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242817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F1950-9FDE-DA4F-95CD-950987240F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0140789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BD720E-DACA-154D-9654-6F726CD3B83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77023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F1950-9FDE-DA4F-95CD-950987240F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2217364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0DBC4B-ED8F-7B47-967C-E59AFEDFBA9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5100487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A79EB9-83A2-4142-9AAB-B8D9A3F95F0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8101792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70CB71-A9F4-2049-8FA1-E3E0C91DA7B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8840319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23D1CD-8227-8C49-8CF1-0D2852A5297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724022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D4D995-00EA-E743-A488-3039323572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4414709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39F0E4-4C4A-4F4C-A7B7-01908512ECE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6773922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BE2777-6237-4247-A7C3-77D283C2F34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5766037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B19DBC-DC4A-B944-8461-3AF8FBAC677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8504905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053855-9BD5-5E46-AF37-B1E6A8993C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5523435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F1950-9FDE-DA4F-95CD-950987240F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1705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BD720E-DACA-154D-9654-6F726CD3B83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1112476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BD720E-DACA-154D-9654-6F726CD3B83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0343564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0DBC4B-ED8F-7B47-967C-E59AFEDFBA9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737749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A79EB9-83A2-4142-9AAB-B8D9A3F95F0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757765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70CB71-A9F4-2049-8FA1-E3E0C91DA7B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633546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23D1CD-8227-8C49-8CF1-0D2852A5297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0674600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D4D995-00EA-E743-A488-3039323572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7017288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39F0E4-4C4A-4F4C-A7B7-01908512ECE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4829676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BE2777-6237-4247-A7C3-77D283C2F34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6847090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B19DBC-DC4A-B944-8461-3AF8FBAC677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9310219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053855-9BD5-5E46-AF37-B1E6A8993C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29415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0DBC4B-ED8F-7B47-967C-E59AFEDFBA9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1150103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F1950-9FDE-DA4F-95CD-950987240F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23567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BD720E-DACA-154D-9654-6F726CD3B83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3647684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0DBC4B-ED8F-7B47-967C-E59AFEDFBA9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2281210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A79EB9-83A2-4142-9AAB-B8D9A3F95F0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89344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70CB71-A9F4-2049-8FA1-E3E0C91DA7B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2864931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23D1CD-8227-8C49-8CF1-0D2852A5297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619376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D4D995-00EA-E743-A488-3039323572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9117912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39F0E4-4C4A-4F4C-A7B7-01908512ECE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1061931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BE2777-6237-4247-A7C3-77D283C2F34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628265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B19DBC-DC4A-B944-8461-3AF8FBAC677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98696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A79EB9-83A2-4142-9AAB-B8D9A3F95F0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263124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053855-9BD5-5E46-AF37-B1E6A8993C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8284882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F1950-9FDE-DA4F-95CD-950987240F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5804080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BD720E-DACA-154D-9654-6F726CD3B83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4156465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0DBC4B-ED8F-7B47-967C-E59AFEDFBA9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6900858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A79EB9-83A2-4142-9AAB-B8D9A3F95F0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559657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70CB71-A9F4-2049-8FA1-E3E0C91DA7B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563769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23D1CD-8227-8C49-8CF1-0D2852A5297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3941563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D4D995-00EA-E743-A488-3039323572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5656613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39F0E4-4C4A-4F4C-A7B7-01908512ECE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220402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BE2777-6237-4247-A7C3-77D283C2F34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81839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70CB71-A9F4-2049-8FA1-E3E0C91DA7B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693083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B19DBC-DC4A-B944-8461-3AF8FBAC677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2161845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053855-9BD5-5E46-AF37-B1E6A8993C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3245420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F1950-9FDE-DA4F-95CD-950987240F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9307764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BD720E-DACA-154D-9654-6F726CD3B83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5254745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0DBC4B-ED8F-7B47-967C-E59AFEDFBA9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648721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A79EB9-83A2-4142-9AAB-B8D9A3F95F0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1943331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70CB71-A9F4-2049-8FA1-E3E0C91DA7B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1289020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23D1CD-8227-8C49-8CF1-0D2852A5297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9810369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D4D995-00EA-E743-A488-3039323572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7635445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39F0E4-4C4A-4F4C-A7B7-01908512ECE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52891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23D1CD-8227-8C49-8CF1-0D2852A5297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2239445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BE2777-6237-4247-A7C3-77D283C2F34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397460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B19DBC-DC4A-B944-8461-3AF8FBAC677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9846578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053855-9BD5-5E46-AF37-B1E6A8993C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4550801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F1950-9FDE-DA4F-95CD-950987240F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0957766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BD720E-DACA-154D-9654-6F726CD3B83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0689919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0DBC4B-ED8F-7B47-967C-E59AFEDFBA9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2671504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A79EB9-83A2-4142-9AAB-B8D9A3F95F0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5446233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70CB71-A9F4-2049-8FA1-E3E0C91DA7B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1771081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23D1CD-8227-8C49-8CF1-0D2852A5297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7412586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D4D995-00EA-E743-A488-3039323572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91887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D4D995-00EA-E743-A488-3039323572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2196036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39F0E4-4C4A-4F4C-A7B7-01908512ECE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7612867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BE2777-6237-4247-A7C3-77D283C2F34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3519632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B19DBC-DC4A-B944-8461-3AF8FBAC677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7826572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053855-9BD5-5E46-AF37-B1E6A8993C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3851643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F1950-9FDE-DA4F-95CD-950987240F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2098554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BD720E-DACA-154D-9654-6F726CD3B83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8510335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0DBC4B-ED8F-7B47-967C-E59AFEDFBA9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872530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A79EB9-83A2-4142-9AAB-B8D9A3F95F0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919428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70CB71-A9F4-2049-8FA1-E3E0C91DA7B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9508497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23D1CD-8227-8C49-8CF1-0D2852A5297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76645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39F0E4-4C4A-4F4C-A7B7-01908512ECE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9088179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D4D995-00EA-E743-A488-3039323572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7525091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39F0E4-4C4A-4F4C-A7B7-01908512ECE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9522414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BE2777-6237-4247-A7C3-77D283C2F34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0591165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B19DBC-DC4A-B944-8461-3AF8FBAC677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7599541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053855-9BD5-5E46-AF37-B1E6A8993C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5892836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F1950-9FDE-DA4F-95CD-950987240F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2774638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BD720E-DACA-154D-9654-6F726CD3B83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0251865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0DBC4B-ED8F-7B47-967C-E59AFEDFBA9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017165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A79EB9-83A2-4142-9AAB-B8D9A3F95F0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7452188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70CB71-A9F4-2049-8FA1-E3E0C91DA7B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43297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BE2777-6237-4247-A7C3-77D283C2F34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4017193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23D1CD-8227-8C49-8CF1-0D2852A5297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538438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D4D995-00EA-E743-A488-3039323572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8559423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39F0E4-4C4A-4F4C-A7B7-01908512ECE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834656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BE2777-6237-4247-A7C3-77D283C2F34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2483752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B19DBC-DC4A-B944-8461-3AF8FBAC677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8302606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053855-9BD5-5E46-AF37-B1E6A8993C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0786817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F1950-9FDE-DA4F-95CD-950987240F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52956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BD720E-DACA-154D-9654-6F726CD3B83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9574313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0DBC4B-ED8F-7B47-967C-E59AFEDFBA9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289517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A79EB9-83A2-4142-9AAB-B8D9A3F95F0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8582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0EE7E-284F-4179-AE48-4A20F79F3FA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2022/5/11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5BDE5-FC9F-45C6-9563-0F3FE91A2E5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74483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B19DBC-DC4A-B944-8461-3AF8FBAC677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099661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70CB71-A9F4-2049-8FA1-E3E0C91DA7B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3954820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23D1CD-8227-8C49-8CF1-0D2852A5297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401073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D4D995-00EA-E743-A488-3039323572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4560712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39F0E4-4C4A-4F4C-A7B7-01908512ECE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87199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BE2777-6237-4247-A7C3-77D283C2F34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8389789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B19DBC-DC4A-B944-8461-3AF8FBAC677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4848532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053855-9BD5-5E46-AF37-B1E6A8993C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1610114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F1950-9FDE-DA4F-95CD-950987240F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3639870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BD720E-DACA-154D-9654-6F726CD3B83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5451448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1D3C102-AA07-49BE-B24C-0E40440556FF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26421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053855-9BD5-5E46-AF37-B1E6A8993C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0911574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E51407-E76F-4B6F-9C8E-61A7EC27609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3487148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A262D-68C4-438C-B16C-EAD3B598750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2450110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9DCC72-1F15-4A91-9646-47ADFA6E720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593437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AA805E-8B7C-42F9-A277-DEFA819DD5A2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2043350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9B44548-89E5-4FFF-8C85-29F725C3555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986134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2F94BB-41DF-4A74-9DC9-37651112248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681319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219783-9561-4AC2-A18D-04D4F2C90DED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4201462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4EE13F-466B-41AD-9FD5-4ABF1CBF193A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2502100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ABAF2F7-5CF7-4F0F-B854-F1D5E986335F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1494064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0567EA3-5424-4AB8-855D-450F72C3810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81556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F1950-9FDE-DA4F-95CD-950987240F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604246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1D3C102-AA07-49BE-B24C-0E40440556FF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3010995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E51407-E76F-4B6F-9C8E-61A7EC27609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9909955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A262D-68C4-438C-B16C-EAD3B598750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7377984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9DCC72-1F15-4A91-9646-47ADFA6E720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1326436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AA805E-8B7C-42F9-A277-DEFA819DD5A2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3040861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9B44548-89E5-4FFF-8C85-29F725C3555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387837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2F94BB-41DF-4A74-9DC9-37651112248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9458248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219783-9561-4AC2-A18D-04D4F2C90DED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2044644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4EE13F-466B-41AD-9FD5-4ABF1CBF193A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3827045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ABAF2F7-5CF7-4F0F-B854-F1D5E986335F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30204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BD720E-DACA-154D-9654-6F726CD3B83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0401146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0567EA3-5424-4AB8-855D-450F72C3810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8668066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1D3C102-AA07-49BE-B24C-0E40440556FF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3917466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E51407-E76F-4B6F-9C8E-61A7EC27609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4715118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A262D-68C4-438C-B16C-EAD3B598750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8413661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9DCC72-1F15-4A91-9646-47ADFA6E720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0835423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AA805E-8B7C-42F9-A277-DEFA819DD5A2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1832050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9B44548-89E5-4FFF-8C85-29F725C3555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4190155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2F94BB-41DF-4A74-9DC9-37651112248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6001056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219783-9561-4AC2-A18D-04D4F2C90DED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103987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4EE13F-466B-41AD-9FD5-4ABF1CBF193A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98997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0DBC4B-ED8F-7B47-967C-E59AFEDFBA9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9439768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ABAF2F7-5CF7-4F0F-B854-F1D5E986335F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2839872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0567EA3-5424-4AB8-855D-450F72C3810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7153123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1D3C102-AA07-49BE-B24C-0E40440556FF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727536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E51407-E76F-4B6F-9C8E-61A7EC27609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5449344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A262D-68C4-438C-B16C-EAD3B598750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4261086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9DCC72-1F15-4A91-9646-47ADFA6E720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2271527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AA805E-8B7C-42F9-A277-DEFA819DD5A2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6077866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9B44548-89E5-4FFF-8C85-29F725C3555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9077650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2F94BB-41DF-4A74-9DC9-37651112248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5913079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219783-9561-4AC2-A18D-04D4F2C90DED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87327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A79EB9-83A2-4142-9AAB-B8D9A3F95F0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1751800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4EE13F-466B-41AD-9FD5-4ABF1CBF193A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6394007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ABAF2F7-5CF7-4F0F-B854-F1D5E986335F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8241838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0567EA3-5424-4AB8-855D-450F72C3810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819574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70CB71-A9F4-2049-8FA1-E3E0C91DA7B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98365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23D1CD-8227-8C49-8CF1-0D2852A5297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62100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D4D995-00EA-E743-A488-3039323572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0354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39F0E4-4C4A-4F4C-A7B7-01908512ECE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3912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C868B-315B-48E1-9AE2-868418BFF7F8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2022/5/11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5BDE5-FC9F-45C6-9563-0F3FE91A2E5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2782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BE2777-6237-4247-A7C3-77D283C2F34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10089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B19DBC-DC4A-B944-8461-3AF8FBAC677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46139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053855-9BD5-5E46-AF37-B1E6A8993C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11436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F1950-9FDE-DA4F-95CD-950987240F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85003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BD720E-DACA-154D-9654-6F726CD3B83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22756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0DBC4B-ED8F-7B47-967C-E59AFEDFBA9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7245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A79EB9-83A2-4142-9AAB-B8D9A3F95F0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300588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70CB71-A9F4-2049-8FA1-E3E0C91DA7B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92356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23D1CD-8227-8C49-8CF1-0D2852A5297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57208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D4D995-00EA-E743-A488-3039323572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0382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83A3-8BF8-4DBD-8C87-0E0072E99FED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2022/5/11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5BDE5-FC9F-45C6-9563-0F3FE91A2E5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40965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39F0E4-4C4A-4F4C-A7B7-01908512ECE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149770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BE2777-6237-4247-A7C3-77D283C2F34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241382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B19DBC-DC4A-B944-8461-3AF8FBAC677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539354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053855-9BD5-5E46-AF37-B1E6A8993C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920410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F1950-9FDE-DA4F-95CD-950987240F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5315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BD720E-DACA-154D-9654-6F726CD3B83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83648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0DBC4B-ED8F-7B47-967C-E59AFEDFBA9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144554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A79EB9-83A2-4142-9AAB-B8D9A3F95F0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885755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70CB71-A9F4-2049-8FA1-E3E0C91DA7B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253603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23D1CD-8227-8C49-8CF1-0D2852A5297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828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A6E49-EF89-496E-B5B1-81F3A8A646A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2022/5/11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5BDE5-FC9F-45C6-9563-0F3FE91A2E5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59901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D4D995-00EA-E743-A488-3039323572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02658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39F0E4-4C4A-4F4C-A7B7-01908512ECE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184316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BE2777-6237-4247-A7C3-77D283C2F34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937482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B19DBC-DC4A-B944-8461-3AF8FBAC677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296767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053855-9BD5-5E46-AF37-B1E6A8993C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8644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F1950-9FDE-DA4F-95CD-950987240F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98676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BD720E-DACA-154D-9654-6F726CD3B83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647654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0DBC4B-ED8F-7B47-967C-E59AFEDFBA9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690891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A79EB9-83A2-4142-9AAB-B8D9A3F95F0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18616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70CB71-A9F4-2049-8FA1-E3E0C91DA7B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8497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6FBDA-5306-44E6-B246-D1099C86CE3F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2022/5/11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5BDE5-FC9F-45C6-9563-0F3FE91A2E5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06796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23D1CD-8227-8C49-8CF1-0D2852A5297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85499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D4D995-00EA-E743-A488-3039323572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083896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39F0E4-4C4A-4F4C-A7B7-01908512ECE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684439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BE2777-6237-4247-A7C3-77D283C2F34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40152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B19DBC-DC4A-B944-8461-3AF8FBAC677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653443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053855-9BD5-5E46-AF37-B1E6A8993C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540076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F1950-9FDE-DA4F-95CD-950987240F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747532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BD720E-DACA-154D-9654-6F726CD3B83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94534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0DBC4B-ED8F-7B47-967C-E59AFEDFBA9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38216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A79EB9-83A2-4142-9AAB-B8D9A3F95F0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7081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2CF8C-30DD-422C-8EFF-05C7C6A420EF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2022/5/11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5BDE5-FC9F-45C6-9563-0F3FE91A2E5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02771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70CB71-A9F4-2049-8FA1-E3E0C91DA7B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964864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23D1CD-8227-8C49-8CF1-0D2852A5297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92652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D4D995-00EA-E743-A488-3039323572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239928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39F0E4-4C4A-4F4C-A7B7-01908512ECE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503799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BE2777-6237-4247-A7C3-77D283C2F34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692132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B19DBC-DC4A-B944-8461-3AF8FBAC677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458650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053855-9BD5-5E46-AF37-B1E6A8993C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196360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F1950-9FDE-DA4F-95CD-950987240F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127720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BD720E-DACA-154D-9654-6F726CD3B83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073673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0DBC4B-ED8F-7B47-967C-E59AFEDFBA9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2232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457F7-5D96-491E-A62D-80253542AD9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2022/5/11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5BDE5-FC9F-45C6-9563-0F3FE91A2E5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99341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A79EB9-83A2-4142-9AAB-B8D9A3F95F0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477265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70CB71-A9F4-2049-8FA1-E3E0C91DA7B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049524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23D1CD-8227-8C49-8CF1-0D2852A5297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898181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D4D995-00EA-E743-A488-3039323572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843312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39F0E4-4C4A-4F4C-A7B7-01908512ECE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712826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BE2777-6237-4247-A7C3-77D283C2F34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205811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B19DBC-DC4A-B944-8461-3AF8FBAC677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937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053855-9BD5-5E46-AF37-B1E6A8993C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327190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F1950-9FDE-DA4F-95CD-950987240F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436312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BD720E-DACA-154D-9654-6F726CD3B83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6992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3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4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6.xml"/><Relationship Id="rId3" Type="http://schemas.openxmlformats.org/officeDocument/2006/relationships/slideLayout" Target="../slideLayouts/slideLayout201.xml"/><Relationship Id="rId7" Type="http://schemas.openxmlformats.org/officeDocument/2006/relationships/slideLayout" Target="../slideLayouts/slideLayout205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0.xml"/><Relationship Id="rId1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4.xml"/><Relationship Id="rId11" Type="http://schemas.openxmlformats.org/officeDocument/2006/relationships/slideLayout" Target="../slideLayouts/slideLayout209.xml"/><Relationship Id="rId5" Type="http://schemas.openxmlformats.org/officeDocument/2006/relationships/slideLayout" Target="../slideLayouts/slideLayout203.xml"/><Relationship Id="rId10" Type="http://schemas.openxmlformats.org/officeDocument/2006/relationships/slideLayout" Target="../slideLayouts/slideLayout208.xml"/><Relationship Id="rId4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216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210.xml"/><Relationship Id="rId6" Type="http://schemas.openxmlformats.org/officeDocument/2006/relationships/slideLayout" Target="../slideLayouts/slideLayout215.xml"/><Relationship Id="rId11" Type="http://schemas.openxmlformats.org/officeDocument/2006/relationships/slideLayout" Target="../slideLayouts/slideLayout220.xml"/><Relationship Id="rId5" Type="http://schemas.openxmlformats.org/officeDocument/2006/relationships/slideLayout" Target="../slideLayouts/slideLayout214.xml"/><Relationship Id="rId10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213.xml"/><Relationship Id="rId9" Type="http://schemas.openxmlformats.org/officeDocument/2006/relationships/slideLayout" Target="../slideLayouts/slideLayout218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3.xml"/><Relationship Id="rId7" Type="http://schemas.openxmlformats.org/officeDocument/2006/relationships/slideLayout" Target="../slideLayouts/slideLayout227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22.xml"/><Relationship Id="rId1" Type="http://schemas.openxmlformats.org/officeDocument/2006/relationships/slideLayout" Target="../slideLayouts/slideLayout221.xml"/><Relationship Id="rId6" Type="http://schemas.openxmlformats.org/officeDocument/2006/relationships/slideLayout" Target="../slideLayouts/slideLayout226.xml"/><Relationship Id="rId11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25.xml"/><Relationship Id="rId10" Type="http://schemas.openxmlformats.org/officeDocument/2006/relationships/slideLayout" Target="../slideLayouts/slideLayout230.xml"/><Relationship Id="rId4" Type="http://schemas.openxmlformats.org/officeDocument/2006/relationships/slideLayout" Target="../slideLayouts/slideLayout224.xml"/><Relationship Id="rId9" Type="http://schemas.openxmlformats.org/officeDocument/2006/relationships/slideLayout" Target="../slideLayouts/slideLayout229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9.xml"/><Relationship Id="rId3" Type="http://schemas.openxmlformats.org/officeDocument/2006/relationships/slideLayout" Target="../slideLayouts/slideLayout234.xml"/><Relationship Id="rId7" Type="http://schemas.openxmlformats.org/officeDocument/2006/relationships/slideLayout" Target="../slideLayouts/slideLayout238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33.xml"/><Relationship Id="rId1" Type="http://schemas.openxmlformats.org/officeDocument/2006/relationships/slideLayout" Target="../slideLayouts/slideLayout232.xml"/><Relationship Id="rId6" Type="http://schemas.openxmlformats.org/officeDocument/2006/relationships/slideLayout" Target="../slideLayouts/slideLayout237.xml"/><Relationship Id="rId11" Type="http://schemas.openxmlformats.org/officeDocument/2006/relationships/slideLayout" Target="../slideLayouts/slideLayout242.xml"/><Relationship Id="rId5" Type="http://schemas.openxmlformats.org/officeDocument/2006/relationships/slideLayout" Target="../slideLayouts/slideLayout236.xml"/><Relationship Id="rId10" Type="http://schemas.openxmlformats.org/officeDocument/2006/relationships/slideLayout" Target="../slideLayouts/slideLayout241.xml"/><Relationship Id="rId4" Type="http://schemas.openxmlformats.org/officeDocument/2006/relationships/slideLayout" Target="../slideLayouts/slideLayout235.xml"/><Relationship Id="rId9" Type="http://schemas.openxmlformats.org/officeDocument/2006/relationships/slideLayout" Target="../slideLayouts/slideLayout240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45.xml"/><Relationship Id="rId7" Type="http://schemas.openxmlformats.org/officeDocument/2006/relationships/slideLayout" Target="../slideLayouts/slideLayout249.xml"/><Relationship Id="rId12" Type="http://schemas.openxmlformats.org/officeDocument/2006/relationships/theme" Target="../theme/theme23.xml"/><Relationship Id="rId2" Type="http://schemas.openxmlformats.org/officeDocument/2006/relationships/slideLayout" Target="../slideLayouts/slideLayout244.xml"/><Relationship Id="rId1" Type="http://schemas.openxmlformats.org/officeDocument/2006/relationships/slideLayout" Target="../slideLayouts/slideLayout243.xml"/><Relationship Id="rId6" Type="http://schemas.openxmlformats.org/officeDocument/2006/relationships/slideLayout" Target="../slideLayouts/slideLayout248.xml"/><Relationship Id="rId11" Type="http://schemas.openxmlformats.org/officeDocument/2006/relationships/slideLayout" Target="../slideLayouts/slideLayout253.xml"/><Relationship Id="rId5" Type="http://schemas.openxmlformats.org/officeDocument/2006/relationships/slideLayout" Target="../slideLayouts/slideLayout247.xml"/><Relationship Id="rId10" Type="http://schemas.openxmlformats.org/officeDocument/2006/relationships/slideLayout" Target="../slideLayouts/slideLayout252.xml"/><Relationship Id="rId4" Type="http://schemas.openxmlformats.org/officeDocument/2006/relationships/slideLayout" Target="../slideLayouts/slideLayout246.xml"/><Relationship Id="rId9" Type="http://schemas.openxmlformats.org/officeDocument/2006/relationships/slideLayout" Target="../slideLayouts/slideLayout251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56.xml"/><Relationship Id="rId7" Type="http://schemas.openxmlformats.org/officeDocument/2006/relationships/slideLayout" Target="../slideLayouts/slideLayout260.xml"/><Relationship Id="rId12" Type="http://schemas.openxmlformats.org/officeDocument/2006/relationships/theme" Target="../theme/theme24.xml"/><Relationship Id="rId2" Type="http://schemas.openxmlformats.org/officeDocument/2006/relationships/slideLayout" Target="../slideLayouts/slideLayout255.xml"/><Relationship Id="rId1" Type="http://schemas.openxmlformats.org/officeDocument/2006/relationships/slideLayout" Target="../slideLayouts/slideLayout254.xml"/><Relationship Id="rId6" Type="http://schemas.openxmlformats.org/officeDocument/2006/relationships/slideLayout" Target="../slideLayouts/slideLayout259.xml"/><Relationship Id="rId11" Type="http://schemas.openxmlformats.org/officeDocument/2006/relationships/slideLayout" Target="../slideLayouts/slideLayout264.xml"/><Relationship Id="rId5" Type="http://schemas.openxmlformats.org/officeDocument/2006/relationships/slideLayout" Target="../slideLayouts/slideLayout258.xml"/><Relationship Id="rId10" Type="http://schemas.openxmlformats.org/officeDocument/2006/relationships/slideLayout" Target="../slideLayouts/slideLayout263.xml"/><Relationship Id="rId4" Type="http://schemas.openxmlformats.org/officeDocument/2006/relationships/slideLayout" Target="../slideLayouts/slideLayout257.xml"/><Relationship Id="rId9" Type="http://schemas.openxmlformats.org/officeDocument/2006/relationships/slideLayout" Target="../slideLayouts/slideLayout262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2.xml"/><Relationship Id="rId3" Type="http://schemas.openxmlformats.org/officeDocument/2006/relationships/slideLayout" Target="../slideLayouts/slideLayout267.xml"/><Relationship Id="rId7" Type="http://schemas.openxmlformats.org/officeDocument/2006/relationships/slideLayout" Target="../slideLayouts/slideLayout271.xml"/><Relationship Id="rId12" Type="http://schemas.openxmlformats.org/officeDocument/2006/relationships/theme" Target="../theme/theme25.xml"/><Relationship Id="rId2" Type="http://schemas.openxmlformats.org/officeDocument/2006/relationships/slideLayout" Target="../slideLayouts/slideLayout266.xml"/><Relationship Id="rId1" Type="http://schemas.openxmlformats.org/officeDocument/2006/relationships/slideLayout" Target="../slideLayouts/slideLayout265.xml"/><Relationship Id="rId6" Type="http://schemas.openxmlformats.org/officeDocument/2006/relationships/slideLayout" Target="../slideLayouts/slideLayout270.xml"/><Relationship Id="rId11" Type="http://schemas.openxmlformats.org/officeDocument/2006/relationships/slideLayout" Target="../slideLayouts/slideLayout275.xml"/><Relationship Id="rId5" Type="http://schemas.openxmlformats.org/officeDocument/2006/relationships/slideLayout" Target="../slideLayouts/slideLayout269.xml"/><Relationship Id="rId10" Type="http://schemas.openxmlformats.org/officeDocument/2006/relationships/slideLayout" Target="../slideLayouts/slideLayout274.xml"/><Relationship Id="rId4" Type="http://schemas.openxmlformats.org/officeDocument/2006/relationships/slideLayout" Target="../slideLayouts/slideLayout268.xml"/><Relationship Id="rId9" Type="http://schemas.openxmlformats.org/officeDocument/2006/relationships/slideLayout" Target="../slideLayouts/slideLayout273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3.xml"/><Relationship Id="rId3" Type="http://schemas.openxmlformats.org/officeDocument/2006/relationships/slideLayout" Target="../slideLayouts/slideLayout278.xml"/><Relationship Id="rId7" Type="http://schemas.openxmlformats.org/officeDocument/2006/relationships/slideLayout" Target="../slideLayouts/slideLayout282.xml"/><Relationship Id="rId12" Type="http://schemas.openxmlformats.org/officeDocument/2006/relationships/theme" Target="../theme/theme26.xml"/><Relationship Id="rId2" Type="http://schemas.openxmlformats.org/officeDocument/2006/relationships/slideLayout" Target="../slideLayouts/slideLayout277.xml"/><Relationship Id="rId1" Type="http://schemas.openxmlformats.org/officeDocument/2006/relationships/slideLayout" Target="../slideLayouts/slideLayout276.xml"/><Relationship Id="rId6" Type="http://schemas.openxmlformats.org/officeDocument/2006/relationships/slideLayout" Target="../slideLayouts/slideLayout281.xml"/><Relationship Id="rId11" Type="http://schemas.openxmlformats.org/officeDocument/2006/relationships/slideLayout" Target="../slideLayouts/slideLayout286.xml"/><Relationship Id="rId5" Type="http://schemas.openxmlformats.org/officeDocument/2006/relationships/slideLayout" Target="../slideLayouts/slideLayout280.xml"/><Relationship Id="rId10" Type="http://schemas.openxmlformats.org/officeDocument/2006/relationships/slideLayout" Target="../slideLayouts/slideLayout285.xml"/><Relationship Id="rId4" Type="http://schemas.openxmlformats.org/officeDocument/2006/relationships/slideLayout" Target="../slideLayouts/slideLayout279.xml"/><Relationship Id="rId9" Type="http://schemas.openxmlformats.org/officeDocument/2006/relationships/slideLayout" Target="../slideLayouts/slideLayout284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4.xml"/><Relationship Id="rId3" Type="http://schemas.openxmlformats.org/officeDocument/2006/relationships/slideLayout" Target="../slideLayouts/slideLayout289.xml"/><Relationship Id="rId7" Type="http://schemas.openxmlformats.org/officeDocument/2006/relationships/slideLayout" Target="../slideLayouts/slideLayout293.xml"/><Relationship Id="rId12" Type="http://schemas.openxmlformats.org/officeDocument/2006/relationships/theme" Target="../theme/theme27.xml"/><Relationship Id="rId2" Type="http://schemas.openxmlformats.org/officeDocument/2006/relationships/slideLayout" Target="../slideLayouts/slideLayout288.xml"/><Relationship Id="rId1" Type="http://schemas.openxmlformats.org/officeDocument/2006/relationships/slideLayout" Target="../slideLayouts/slideLayout287.xml"/><Relationship Id="rId6" Type="http://schemas.openxmlformats.org/officeDocument/2006/relationships/slideLayout" Target="../slideLayouts/slideLayout292.xml"/><Relationship Id="rId11" Type="http://schemas.openxmlformats.org/officeDocument/2006/relationships/slideLayout" Target="../slideLayouts/slideLayout297.xml"/><Relationship Id="rId5" Type="http://schemas.openxmlformats.org/officeDocument/2006/relationships/slideLayout" Target="../slideLayouts/slideLayout291.xml"/><Relationship Id="rId10" Type="http://schemas.openxmlformats.org/officeDocument/2006/relationships/slideLayout" Target="../slideLayouts/slideLayout296.xml"/><Relationship Id="rId4" Type="http://schemas.openxmlformats.org/officeDocument/2006/relationships/slideLayout" Target="../slideLayouts/slideLayout290.xml"/><Relationship Id="rId9" Type="http://schemas.openxmlformats.org/officeDocument/2006/relationships/slideLayout" Target="../slideLayouts/slideLayout295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5.xml"/><Relationship Id="rId3" Type="http://schemas.openxmlformats.org/officeDocument/2006/relationships/slideLayout" Target="../slideLayouts/slideLayout300.xml"/><Relationship Id="rId7" Type="http://schemas.openxmlformats.org/officeDocument/2006/relationships/slideLayout" Target="../slideLayouts/slideLayout304.xml"/><Relationship Id="rId12" Type="http://schemas.openxmlformats.org/officeDocument/2006/relationships/theme" Target="../theme/theme28.xml"/><Relationship Id="rId2" Type="http://schemas.openxmlformats.org/officeDocument/2006/relationships/slideLayout" Target="../slideLayouts/slideLayout299.xml"/><Relationship Id="rId1" Type="http://schemas.openxmlformats.org/officeDocument/2006/relationships/slideLayout" Target="../slideLayouts/slideLayout298.xml"/><Relationship Id="rId6" Type="http://schemas.openxmlformats.org/officeDocument/2006/relationships/slideLayout" Target="../slideLayouts/slideLayout303.xml"/><Relationship Id="rId11" Type="http://schemas.openxmlformats.org/officeDocument/2006/relationships/slideLayout" Target="../slideLayouts/slideLayout308.xml"/><Relationship Id="rId5" Type="http://schemas.openxmlformats.org/officeDocument/2006/relationships/slideLayout" Target="../slideLayouts/slideLayout302.xml"/><Relationship Id="rId10" Type="http://schemas.openxmlformats.org/officeDocument/2006/relationships/slideLayout" Target="../slideLayouts/slideLayout307.xml"/><Relationship Id="rId4" Type="http://schemas.openxmlformats.org/officeDocument/2006/relationships/slideLayout" Target="../slideLayouts/slideLayout301.xml"/><Relationship Id="rId9" Type="http://schemas.openxmlformats.org/officeDocument/2006/relationships/slideLayout" Target="../slideLayouts/slideLayout306.xml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6.xml"/><Relationship Id="rId3" Type="http://schemas.openxmlformats.org/officeDocument/2006/relationships/slideLayout" Target="../slideLayouts/slideLayout311.xml"/><Relationship Id="rId7" Type="http://schemas.openxmlformats.org/officeDocument/2006/relationships/slideLayout" Target="../slideLayouts/slideLayout315.xml"/><Relationship Id="rId12" Type="http://schemas.openxmlformats.org/officeDocument/2006/relationships/theme" Target="../theme/theme29.xml"/><Relationship Id="rId2" Type="http://schemas.openxmlformats.org/officeDocument/2006/relationships/slideLayout" Target="../slideLayouts/slideLayout310.xml"/><Relationship Id="rId1" Type="http://schemas.openxmlformats.org/officeDocument/2006/relationships/slideLayout" Target="../slideLayouts/slideLayout309.xml"/><Relationship Id="rId6" Type="http://schemas.openxmlformats.org/officeDocument/2006/relationships/slideLayout" Target="../slideLayouts/slideLayout314.xml"/><Relationship Id="rId11" Type="http://schemas.openxmlformats.org/officeDocument/2006/relationships/slideLayout" Target="../slideLayouts/slideLayout319.xml"/><Relationship Id="rId5" Type="http://schemas.openxmlformats.org/officeDocument/2006/relationships/slideLayout" Target="../slideLayouts/slideLayout313.xml"/><Relationship Id="rId10" Type="http://schemas.openxmlformats.org/officeDocument/2006/relationships/slideLayout" Target="../slideLayouts/slideLayout318.xml"/><Relationship Id="rId4" Type="http://schemas.openxmlformats.org/officeDocument/2006/relationships/slideLayout" Target="../slideLayouts/slideLayout312.xml"/><Relationship Id="rId9" Type="http://schemas.openxmlformats.org/officeDocument/2006/relationships/slideLayout" Target="../slideLayouts/slideLayout3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7.xml"/><Relationship Id="rId3" Type="http://schemas.openxmlformats.org/officeDocument/2006/relationships/slideLayout" Target="../slideLayouts/slideLayout322.xml"/><Relationship Id="rId7" Type="http://schemas.openxmlformats.org/officeDocument/2006/relationships/slideLayout" Target="../slideLayouts/slideLayout326.xml"/><Relationship Id="rId12" Type="http://schemas.openxmlformats.org/officeDocument/2006/relationships/theme" Target="../theme/theme30.xml"/><Relationship Id="rId2" Type="http://schemas.openxmlformats.org/officeDocument/2006/relationships/slideLayout" Target="../slideLayouts/slideLayout321.xml"/><Relationship Id="rId1" Type="http://schemas.openxmlformats.org/officeDocument/2006/relationships/slideLayout" Target="../slideLayouts/slideLayout320.xml"/><Relationship Id="rId6" Type="http://schemas.openxmlformats.org/officeDocument/2006/relationships/slideLayout" Target="../slideLayouts/slideLayout325.xml"/><Relationship Id="rId11" Type="http://schemas.openxmlformats.org/officeDocument/2006/relationships/slideLayout" Target="../slideLayouts/slideLayout330.xml"/><Relationship Id="rId5" Type="http://schemas.openxmlformats.org/officeDocument/2006/relationships/slideLayout" Target="../slideLayouts/slideLayout324.xml"/><Relationship Id="rId10" Type="http://schemas.openxmlformats.org/officeDocument/2006/relationships/slideLayout" Target="../slideLayouts/slideLayout329.xml"/><Relationship Id="rId4" Type="http://schemas.openxmlformats.org/officeDocument/2006/relationships/slideLayout" Target="../slideLayouts/slideLayout323.xml"/><Relationship Id="rId9" Type="http://schemas.openxmlformats.org/officeDocument/2006/relationships/slideLayout" Target="../slideLayouts/slideLayout328.xml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8.xml"/><Relationship Id="rId3" Type="http://schemas.openxmlformats.org/officeDocument/2006/relationships/slideLayout" Target="../slideLayouts/slideLayout333.xml"/><Relationship Id="rId7" Type="http://schemas.openxmlformats.org/officeDocument/2006/relationships/slideLayout" Target="../slideLayouts/slideLayout337.xml"/><Relationship Id="rId12" Type="http://schemas.openxmlformats.org/officeDocument/2006/relationships/theme" Target="../theme/theme31.xml"/><Relationship Id="rId2" Type="http://schemas.openxmlformats.org/officeDocument/2006/relationships/slideLayout" Target="../slideLayouts/slideLayout332.xml"/><Relationship Id="rId1" Type="http://schemas.openxmlformats.org/officeDocument/2006/relationships/slideLayout" Target="../slideLayouts/slideLayout331.xml"/><Relationship Id="rId6" Type="http://schemas.openxmlformats.org/officeDocument/2006/relationships/slideLayout" Target="../slideLayouts/slideLayout336.xml"/><Relationship Id="rId11" Type="http://schemas.openxmlformats.org/officeDocument/2006/relationships/slideLayout" Target="../slideLayouts/slideLayout341.xml"/><Relationship Id="rId5" Type="http://schemas.openxmlformats.org/officeDocument/2006/relationships/slideLayout" Target="../slideLayouts/slideLayout335.xml"/><Relationship Id="rId10" Type="http://schemas.openxmlformats.org/officeDocument/2006/relationships/slideLayout" Target="../slideLayouts/slideLayout340.xml"/><Relationship Id="rId4" Type="http://schemas.openxmlformats.org/officeDocument/2006/relationships/slideLayout" Target="../slideLayouts/slideLayout334.xml"/><Relationship Id="rId9" Type="http://schemas.openxmlformats.org/officeDocument/2006/relationships/slideLayout" Target="../slideLayouts/slideLayout339.xml"/></Relationships>
</file>

<file path=ppt/slideMasters/_rels/slideMaster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44.xml"/><Relationship Id="rId7" Type="http://schemas.openxmlformats.org/officeDocument/2006/relationships/slideLayout" Target="../slideLayouts/slideLayout348.xml"/><Relationship Id="rId12" Type="http://schemas.openxmlformats.org/officeDocument/2006/relationships/theme" Target="../theme/theme32.xml"/><Relationship Id="rId2" Type="http://schemas.openxmlformats.org/officeDocument/2006/relationships/slideLayout" Target="../slideLayouts/slideLayout343.xml"/><Relationship Id="rId1" Type="http://schemas.openxmlformats.org/officeDocument/2006/relationships/slideLayout" Target="../slideLayouts/slideLayout342.xml"/><Relationship Id="rId6" Type="http://schemas.openxmlformats.org/officeDocument/2006/relationships/slideLayout" Target="../slideLayouts/slideLayout347.xml"/><Relationship Id="rId11" Type="http://schemas.openxmlformats.org/officeDocument/2006/relationships/slideLayout" Target="../slideLayouts/slideLayout352.xml"/><Relationship Id="rId5" Type="http://schemas.openxmlformats.org/officeDocument/2006/relationships/slideLayout" Target="../slideLayouts/slideLayout346.xml"/><Relationship Id="rId10" Type="http://schemas.openxmlformats.org/officeDocument/2006/relationships/slideLayout" Target="../slideLayouts/slideLayout351.xml"/><Relationship Id="rId4" Type="http://schemas.openxmlformats.org/officeDocument/2006/relationships/slideLayout" Target="../slideLayouts/slideLayout345.xml"/><Relationship Id="rId9" Type="http://schemas.openxmlformats.org/officeDocument/2006/relationships/slideLayout" Target="../slideLayouts/slideLayout35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A4949-1CFF-44AA-8EBE-85A8CD8D9BF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2022/5/11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5BDE5-FC9F-45C6-9563-0F3FE91A2E5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205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2A52C3-10A4-C045-B186-65143422D66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2898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2A52C3-10A4-C045-B186-65143422D66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9718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2A52C3-10A4-C045-B186-65143422D66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644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2A52C3-10A4-C045-B186-65143422D66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0673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2A52C3-10A4-C045-B186-65143422D66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83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2A52C3-10A4-C045-B186-65143422D66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7673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2A52C3-10A4-C045-B186-65143422D66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663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2A52C3-10A4-C045-B186-65143422D66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8082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2A52C3-10A4-C045-B186-65143422D66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584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2A52C3-10A4-C045-B186-65143422D66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285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2A52C3-10A4-C045-B186-65143422D66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7979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2A52C3-10A4-C045-B186-65143422D66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5880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2A52C3-10A4-C045-B186-65143422D66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270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2A52C3-10A4-C045-B186-65143422D66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6199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2A52C3-10A4-C045-B186-65143422D66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9383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2A52C3-10A4-C045-B186-65143422D66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4067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2A52C3-10A4-C045-B186-65143422D66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8088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2A52C3-10A4-C045-B186-65143422D66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9412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11" r:id="rId3"/>
    <p:sldLayoutId id="2147484012" r:id="rId4"/>
    <p:sldLayoutId id="2147484013" r:id="rId5"/>
    <p:sldLayoutId id="2147484014" r:id="rId6"/>
    <p:sldLayoutId id="2147484015" r:id="rId7"/>
    <p:sldLayoutId id="2147484016" r:id="rId8"/>
    <p:sldLayoutId id="2147484017" r:id="rId9"/>
    <p:sldLayoutId id="2147484018" r:id="rId10"/>
    <p:sldLayoutId id="214748401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2A52C3-10A4-C045-B186-65143422D66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879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5" r:id="rId1"/>
    <p:sldLayoutId id="2147484166" r:id="rId2"/>
    <p:sldLayoutId id="2147484167" r:id="rId3"/>
    <p:sldLayoutId id="2147484168" r:id="rId4"/>
    <p:sldLayoutId id="2147484169" r:id="rId5"/>
    <p:sldLayoutId id="2147484170" r:id="rId6"/>
    <p:sldLayoutId id="2147484171" r:id="rId7"/>
    <p:sldLayoutId id="2147484172" r:id="rId8"/>
    <p:sldLayoutId id="2147484173" r:id="rId9"/>
    <p:sldLayoutId id="2147484174" r:id="rId10"/>
    <p:sldLayoutId id="2147484175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2A52C3-10A4-C045-B186-65143422D66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7693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7" r:id="rId1"/>
    <p:sldLayoutId id="2147484178" r:id="rId2"/>
    <p:sldLayoutId id="2147484179" r:id="rId3"/>
    <p:sldLayoutId id="2147484180" r:id="rId4"/>
    <p:sldLayoutId id="2147484181" r:id="rId5"/>
    <p:sldLayoutId id="2147484182" r:id="rId6"/>
    <p:sldLayoutId id="2147484183" r:id="rId7"/>
    <p:sldLayoutId id="2147484184" r:id="rId8"/>
    <p:sldLayoutId id="2147484185" r:id="rId9"/>
    <p:sldLayoutId id="2147484186" r:id="rId10"/>
    <p:sldLayoutId id="2147484187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latin typeface="Arial" charset="0"/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4C829E-8F97-481E-BCD1-0CEC6060228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1020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9" r:id="rId1"/>
    <p:sldLayoutId id="2147484190" r:id="rId2"/>
    <p:sldLayoutId id="2147484191" r:id="rId3"/>
    <p:sldLayoutId id="2147484192" r:id="rId4"/>
    <p:sldLayoutId id="2147484193" r:id="rId5"/>
    <p:sldLayoutId id="2147484194" r:id="rId6"/>
    <p:sldLayoutId id="2147484195" r:id="rId7"/>
    <p:sldLayoutId id="2147484196" r:id="rId8"/>
    <p:sldLayoutId id="2147484197" r:id="rId9"/>
    <p:sldLayoutId id="2147484198" r:id="rId10"/>
    <p:sldLayoutId id="214748419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2A52C3-10A4-C045-B186-65143422D66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9479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latin typeface="Arial" charset="0"/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4C829E-8F97-481E-BCD1-0CEC6060228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1318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1" r:id="rId1"/>
    <p:sldLayoutId id="2147484202" r:id="rId2"/>
    <p:sldLayoutId id="2147484203" r:id="rId3"/>
    <p:sldLayoutId id="2147484204" r:id="rId4"/>
    <p:sldLayoutId id="2147484205" r:id="rId5"/>
    <p:sldLayoutId id="2147484206" r:id="rId6"/>
    <p:sldLayoutId id="2147484207" r:id="rId7"/>
    <p:sldLayoutId id="2147484208" r:id="rId8"/>
    <p:sldLayoutId id="2147484209" r:id="rId9"/>
    <p:sldLayoutId id="2147484210" r:id="rId10"/>
    <p:sldLayoutId id="214748421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latin typeface="Arial" charset="0"/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4C829E-8F97-481E-BCD1-0CEC6060228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0075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3" r:id="rId1"/>
    <p:sldLayoutId id="2147484214" r:id="rId2"/>
    <p:sldLayoutId id="2147484215" r:id="rId3"/>
    <p:sldLayoutId id="2147484216" r:id="rId4"/>
    <p:sldLayoutId id="2147484217" r:id="rId5"/>
    <p:sldLayoutId id="2147484218" r:id="rId6"/>
    <p:sldLayoutId id="2147484219" r:id="rId7"/>
    <p:sldLayoutId id="2147484220" r:id="rId8"/>
    <p:sldLayoutId id="2147484221" r:id="rId9"/>
    <p:sldLayoutId id="2147484222" r:id="rId10"/>
    <p:sldLayoutId id="2147484223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latin typeface="Arial" charset="0"/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4C829E-8F97-481E-BCD1-0CEC6060228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0018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5" r:id="rId1"/>
    <p:sldLayoutId id="2147484226" r:id="rId2"/>
    <p:sldLayoutId id="2147484227" r:id="rId3"/>
    <p:sldLayoutId id="2147484228" r:id="rId4"/>
    <p:sldLayoutId id="2147484229" r:id="rId5"/>
    <p:sldLayoutId id="2147484230" r:id="rId6"/>
    <p:sldLayoutId id="2147484231" r:id="rId7"/>
    <p:sldLayoutId id="2147484232" r:id="rId8"/>
    <p:sldLayoutId id="2147484233" r:id="rId9"/>
    <p:sldLayoutId id="2147484234" r:id="rId10"/>
    <p:sldLayoutId id="2147484235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2A52C3-10A4-C045-B186-65143422D66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0158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2A52C3-10A4-C045-B186-65143422D66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9599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2A52C3-10A4-C045-B186-65143422D66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7472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2A52C3-10A4-C045-B186-65143422D66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2065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2A52C3-10A4-C045-B186-65143422D66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7486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2A52C3-10A4-C045-B186-65143422D66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5478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44.xml"/><Relationship Id="rId4" Type="http://schemas.openxmlformats.org/officeDocument/2006/relationships/image" Target="../media/image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55.xml"/><Relationship Id="rId5" Type="http://schemas.openxmlformats.org/officeDocument/2006/relationships/image" Target="../media/image4.png"/><Relationship Id="rId4" Type="http://schemas.openxmlformats.org/officeDocument/2006/relationships/image" Target="../media/image3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66.xml"/><Relationship Id="rId5" Type="http://schemas.openxmlformats.org/officeDocument/2006/relationships/image" Target="../media/image4.png"/><Relationship Id="rId4" Type="http://schemas.openxmlformats.org/officeDocument/2006/relationships/image" Target="../media/image5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7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9.xml"/><Relationship Id="rId6" Type="http://schemas.openxmlformats.org/officeDocument/2006/relationships/image" Target="../media/image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9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3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4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4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4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4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9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0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4.xml"/><Relationship Id="rId5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vip.stock.finance.sina.com.cn/quotes_service/view/vMS_tradehistory.php?symbol=sh600519&amp;date=2018-03-07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45.xml"/><Relationship Id="rId4" Type="http://schemas.openxmlformats.org/officeDocument/2006/relationships/image" Target="../media/image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view-source:http://vip.stock.finance.sina.com.cn/quotes_service/view/vMS_tradehistory.php?symbol=sh600519&amp;date=2018-03-07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56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67.xml"/><Relationship Id="rId5" Type="http://schemas.openxmlformats.org/officeDocument/2006/relationships/image" Target="../media/image4.png"/><Relationship Id="rId4" Type="http://schemas.openxmlformats.org/officeDocument/2006/relationships/image" Target="../media/image3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7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7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34.jp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89.xml"/><Relationship Id="rId6" Type="http://schemas.openxmlformats.org/officeDocument/2006/relationships/image" Target="../media/image37.jpeg"/><Relationship Id="rId5" Type="http://schemas.openxmlformats.org/officeDocument/2006/relationships/image" Target="../media/image36.jpg"/><Relationship Id="rId4" Type="http://schemas.openxmlformats.org/officeDocument/2006/relationships/image" Target="../media/image35.jpeg"/><Relationship Id="rId9" Type="http://schemas.openxmlformats.org/officeDocument/2006/relationships/image" Target="../media/image4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13" Type="http://schemas.openxmlformats.org/officeDocument/2006/relationships/image" Target="../media/image47.png"/><Relationship Id="rId3" Type="http://schemas.openxmlformats.org/officeDocument/2006/relationships/image" Target="../media/image8.png"/><Relationship Id="rId7" Type="http://schemas.openxmlformats.org/officeDocument/2006/relationships/image" Target="../media/image41.jpg"/><Relationship Id="rId12" Type="http://schemas.openxmlformats.org/officeDocument/2006/relationships/image" Target="../media/image46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00.xml"/><Relationship Id="rId6" Type="http://schemas.openxmlformats.org/officeDocument/2006/relationships/image" Target="../media/image40.jpeg"/><Relationship Id="rId11" Type="http://schemas.openxmlformats.org/officeDocument/2006/relationships/image" Target="../media/image45.jpg"/><Relationship Id="rId5" Type="http://schemas.openxmlformats.org/officeDocument/2006/relationships/image" Target="../media/image10.png"/><Relationship Id="rId10" Type="http://schemas.openxmlformats.org/officeDocument/2006/relationships/image" Target="../media/image44.png"/><Relationship Id="rId4" Type="http://schemas.openxmlformats.org/officeDocument/2006/relationships/image" Target="../media/image9.png"/><Relationship Id="rId9" Type="http://schemas.openxmlformats.org/officeDocument/2006/relationships/image" Target="../media/image43.jpg"/><Relationship Id="rId14" Type="http://schemas.openxmlformats.org/officeDocument/2006/relationships/image" Target="../media/image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1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11.xml"/><Relationship Id="rId4" Type="http://schemas.openxmlformats.org/officeDocument/2006/relationships/image" Target="../media/image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2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fld id="{8D72FFFE-79B7-48C0-BA1B-DADDEB926B3D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20111" y="116631"/>
            <a:ext cx="276479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>
            <a:defPPr>
              <a:defRPr lang="zh-CN"/>
            </a:defPPr>
            <a:lvl1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472C4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2400" b="0" i="1" u="sng" dirty="0">
                <a:solidFill>
                  <a:srgbClr val="0070C0"/>
                </a:solidFill>
              </a:rPr>
              <a:t>Python</a:t>
            </a:r>
            <a:r>
              <a:rPr lang="zh-CN" altLang="en-US" sz="2400" b="0" i="1" u="sng" dirty="0">
                <a:solidFill>
                  <a:srgbClr val="0070C0"/>
                </a:solidFill>
              </a:rPr>
              <a:t>与金融计算</a:t>
            </a:r>
          </a:p>
        </p:txBody>
      </p:sp>
      <p:sp>
        <p:nvSpPr>
          <p:cNvPr id="8" name="文本框 12"/>
          <p:cNvSpPr>
            <a:spLocks noChangeArrowheads="1"/>
          </p:cNvSpPr>
          <p:nvPr/>
        </p:nvSpPr>
        <p:spPr bwMode="auto">
          <a:xfrm>
            <a:off x="611560" y="1574204"/>
            <a:ext cx="79200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Python</a:t>
            </a:r>
            <a:r>
              <a:rPr lang="zh-CN" altLang="en-US" sz="4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网络爬虫简介</a:t>
            </a:r>
            <a:endParaRPr lang="en-US" altLang="zh-CN" sz="40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40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下载、解析、存储</a:t>
            </a:r>
            <a:endParaRPr lang="en-US" altLang="zh-CN" sz="400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11560" y="2947552"/>
            <a:ext cx="7920000" cy="7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prstClr val="white"/>
              </a:solidFill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55"/>
          <a:stretch/>
        </p:blipFill>
        <p:spPr bwMode="auto">
          <a:xfrm>
            <a:off x="6987654" y="4632771"/>
            <a:ext cx="2156346" cy="2238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2269022" y="3332492"/>
            <a:ext cx="4605076" cy="64633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zh-CN" altLang="en-US" sz="3600" b="1" dirty="0">
                <a:solidFill>
                  <a:srgbClr val="4472C4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蒋志强</a:t>
            </a:r>
            <a:endParaRPr lang="en-US" altLang="zh-CN" sz="3600" b="1" baseline="30000" dirty="0">
              <a:solidFill>
                <a:srgbClr val="4472C4">
                  <a:lumMod val="7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1403648" y="4278828"/>
            <a:ext cx="65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err="1">
                <a:solidFill>
                  <a:srgbClr val="4472C4">
                    <a:lumMod val="75000"/>
                  </a:srgbClr>
                </a:solidFill>
                <a:latin typeface="+mn-lt"/>
                <a:ea typeface="微软雅黑" pitchFamily="34" charset="-122"/>
              </a:rPr>
              <a:t>zqjiang.ecust@qq.com</a:t>
            </a:r>
            <a:endParaRPr lang="en-US" altLang="zh-CN" sz="2000" b="1" dirty="0">
              <a:solidFill>
                <a:srgbClr val="4472C4">
                  <a:lumMod val="75000"/>
                </a:srgbClr>
              </a:solidFill>
              <a:latin typeface="+mn-lt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0108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01" y="1027462"/>
            <a:ext cx="8341199" cy="561273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1476375" y="188913"/>
            <a:ext cx="7524750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网页编码设置</a:t>
            </a:r>
          </a:p>
        </p:txBody>
      </p:sp>
      <p:sp>
        <p:nvSpPr>
          <p:cNvPr id="11" name="矩形 10"/>
          <p:cNvSpPr/>
          <p:nvPr/>
        </p:nvSpPr>
        <p:spPr>
          <a:xfrm>
            <a:off x="612441" y="2292575"/>
            <a:ext cx="7920000" cy="5847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res.encoding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'utf-8'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1600" y="1268760"/>
            <a:ext cx="748883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解决中文乱码：设置编码</a:t>
            </a:r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="0" dirty="0"/>
              <a:t>7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</p:grpSpPr>
        <p:sp>
          <p:nvSpPr>
            <p:cNvPr id="15" name="矩形 14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83" y="2966843"/>
            <a:ext cx="6977114" cy="359571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 bwMode="auto">
          <a:xfrm>
            <a:off x="1979712" y="3496769"/>
            <a:ext cx="1368152" cy="288032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2915816" y="4495017"/>
            <a:ext cx="720080" cy="268777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5429965" y="4941168"/>
            <a:ext cx="720080" cy="268777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1928562" y="4725144"/>
            <a:ext cx="720080" cy="268777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6134944" y="5879058"/>
            <a:ext cx="720080" cy="268777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5307251" y="6147835"/>
            <a:ext cx="1050573" cy="268777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9300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56728E5-088D-464E-B294-451073AED37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2581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数据文件存储：输出示例</a:t>
            </a:r>
          </a:p>
        </p:txBody>
      </p:sp>
      <p:pic>
        <p:nvPicPr>
          <p:cNvPr id="152584" name="Picture 1" descr="C:\Users\zqjiang\AppData\Roaming\Tencent\Users\49661891\QQ\WinTemp\RichOle\L404KS2Q~08[FN2~JGSW1I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541" y="3703800"/>
            <a:ext cx="2448271" cy="2448271"/>
          </a:xfrm>
          <a:prstGeom prst="rect">
            <a:avLst/>
          </a:prstGeom>
          <a:noFill/>
          <a:ln w="2857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220980" y="3703800"/>
            <a:ext cx="3617884" cy="2448271"/>
          </a:xfrm>
          <a:prstGeom prst="rect">
            <a:avLst/>
          </a:prstGeom>
          <a:ln>
            <a:solidFill>
              <a:srgbClr val="0070C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sng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特殊符号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的输出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6000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\n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换行符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</a:t>
            </a:r>
          </a:p>
          <a:p>
            <a:pPr marL="36000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\t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制表符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tab</a:t>
            </a:r>
          </a:p>
          <a:p>
            <a:pPr marL="36000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\\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反斜杠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           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2" name="矩形 11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1224068" y="1149510"/>
            <a:ext cx="6696744" cy="2215991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np.arange(0, 1.1, 0.1).reshape(11, 1)</a:t>
            </a:r>
          </a:p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= np.exp(x)</a:t>
            </a:r>
          </a:p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np.concatenate((x, y), axis=1)</a:t>
            </a:r>
          </a:p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open('exp.txt', 'w') as f:</a:t>
            </a:r>
          </a:p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f.write(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'{:&gt;6s} {:&gt;12s}\n'.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format('x', 'exp(x)'))</a:t>
            </a:r>
          </a:p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for i in range(11):</a:t>
            </a:r>
          </a:p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f.write(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'{:6.2f} {:12.8f}\n'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.format(A[i,0], A[i,1]))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2822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2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9927BA7-57E6-47A3-99CE-C5BAABC2A86F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101</a:t>
            </a:fld>
            <a:endParaRPr lang="en-US" altLang="zh-CN" sz="1400"/>
          </a:p>
        </p:txBody>
      </p:sp>
      <p:sp>
        <p:nvSpPr>
          <p:cNvPr id="154629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文本文件的输出</a:t>
            </a:r>
          </a:p>
        </p:txBody>
      </p:sp>
      <p:sp>
        <p:nvSpPr>
          <p:cNvPr id="8" name="矩形 7"/>
          <p:cNvSpPr/>
          <p:nvPr/>
        </p:nvSpPr>
        <p:spPr>
          <a:xfrm>
            <a:off x="592838" y="1241803"/>
            <a:ext cx="8062459" cy="1323439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>
              <a:lnSpc>
                <a:spcPct val="125000"/>
              </a:lnSpc>
              <a:defRPr/>
            </a:pPr>
            <a:r>
              <a:rPr lang="en-US" altLang="zh-CN" sz="3200" b="1" dirty="0">
                <a:latin typeface="Times New Roman" pitchFamily="18" charset="0"/>
                <a:cs typeface="Times New Roman" pitchFamily="18" charset="0"/>
              </a:rPr>
              <a:t>A = 'python'; B = 'output'; C = 3.1415926</a:t>
            </a:r>
          </a:p>
          <a:p>
            <a:pPr eaLnBrk="1" hangingPunct="1">
              <a:lnSpc>
                <a:spcPct val="125000"/>
              </a:lnSpc>
              <a:defRPr/>
            </a:pPr>
            <a:r>
              <a:rPr lang="en-US" altLang="zh-CN" sz="3200" b="1" dirty="0">
                <a:latin typeface="Times New Roman" pitchFamily="18" charset="0"/>
                <a:cs typeface="Times New Roman" pitchFamily="18" charset="0"/>
              </a:rPr>
              <a:t>print(</a:t>
            </a:r>
            <a:r>
              <a:rPr lang="en-US" altLang="zh-CN" sz="3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"{:s} \\ {:s} \t \'{:.5f}\'"</a:t>
            </a:r>
            <a:r>
              <a:rPr lang="en-US" altLang="zh-CN" sz="3200" b="1" dirty="0">
                <a:latin typeface="Times New Roman" pitchFamily="18" charset="0"/>
                <a:cs typeface="Times New Roman" pitchFamily="18" charset="0"/>
              </a:rPr>
              <a:t>.format(A, B, C))</a:t>
            </a:r>
          </a:p>
        </p:txBody>
      </p:sp>
      <p:sp>
        <p:nvSpPr>
          <p:cNvPr id="154632" name="TextBox 8"/>
          <p:cNvSpPr txBox="1">
            <a:spLocks noChangeArrowheads="1"/>
          </p:cNvSpPr>
          <p:nvPr/>
        </p:nvSpPr>
        <p:spPr bwMode="auto">
          <a:xfrm>
            <a:off x="2197645" y="2691085"/>
            <a:ext cx="4823263" cy="954107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输出信息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zh-CN" sz="2800" b="1" dirty="0"/>
              <a:t>python \ output 	 '3.14159'</a:t>
            </a:r>
            <a:endParaRPr lang="zh-CN" altLang="en-US" sz="2800" b="1" dirty="0"/>
          </a:p>
        </p:txBody>
      </p:sp>
      <p:grpSp>
        <p:nvGrpSpPr>
          <p:cNvPr id="14" name="组合 13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5" name="矩形 14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648836" y="4140373"/>
            <a:ext cx="7920880" cy="461665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"{0:s} \\ {1:s} \t \'{2:.5f}\', \n {2:.3f}"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.format(A, B, C))</a:t>
            </a:r>
          </a:p>
        </p:txBody>
      </p:sp>
      <p:sp>
        <p:nvSpPr>
          <p:cNvPr id="11" name="TextBox 8"/>
          <p:cNvSpPr txBox="1">
            <a:spLocks noChangeArrowheads="1"/>
          </p:cNvSpPr>
          <p:nvPr/>
        </p:nvSpPr>
        <p:spPr bwMode="auto">
          <a:xfrm>
            <a:off x="2197645" y="4746571"/>
            <a:ext cx="4880482" cy="1384995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输出信息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zh-CN" sz="2800" b="1" dirty="0"/>
              <a:t>python \ output 	 '3.14159', 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2800" b="1" dirty="0"/>
              <a:t> 3.142</a:t>
            </a:r>
            <a:endParaRPr lang="zh-CN" altLang="en-US" sz="2800" b="1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8246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7" y="1468952"/>
            <a:ext cx="9074627" cy="5355986"/>
          </a:xfrm>
          <a:prstGeom prst="rect">
            <a:avLst/>
          </a:prstGeom>
        </p:spPr>
      </p:pic>
      <p:sp>
        <p:nvSpPr>
          <p:cNvPr id="819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9329ED-C288-3B4E-A02E-AE538B06348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8197" name="矩形 9"/>
          <p:cNvSpPr>
            <a:spLocks noChangeArrowheads="1"/>
          </p:cNvSpPr>
          <p:nvPr/>
        </p:nvSpPr>
        <p:spPr bwMode="auto">
          <a:xfrm>
            <a:off x="1428750" y="142875"/>
            <a:ext cx="75357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爬取数据和解析数据</a:t>
            </a:r>
          </a:p>
        </p:txBody>
      </p:sp>
      <p:sp>
        <p:nvSpPr>
          <p:cNvPr id="5" name="矩形 4"/>
          <p:cNvSpPr/>
          <p:nvPr/>
        </p:nvSpPr>
        <p:spPr>
          <a:xfrm>
            <a:off x="179512" y="1101380"/>
            <a:ext cx="8964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http://vip.stock.finance.sina.com.cn/corp/go.php/vMS_MarketHistory/stockid/600519.phtml</a:t>
            </a:r>
          </a:p>
        </p:txBody>
      </p:sp>
      <p:sp>
        <p:nvSpPr>
          <p:cNvPr id="3" name="矩形 2"/>
          <p:cNvSpPr/>
          <p:nvPr/>
        </p:nvSpPr>
        <p:spPr>
          <a:xfrm>
            <a:off x="1005676" y="1449344"/>
            <a:ext cx="7312160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string = </a:t>
            </a: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requests.get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(URL, timeout</a:t>
            </a:r>
            <a:r>
              <a:rPr kumimoji="0" lang="en-US" altLang="zh-CN" sz="32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= 8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);</a:t>
            </a:r>
          </a:p>
        </p:txBody>
      </p:sp>
      <p:sp>
        <p:nvSpPr>
          <p:cNvPr id="4" name="矩形 3"/>
          <p:cNvSpPr/>
          <p:nvPr/>
        </p:nvSpPr>
        <p:spPr>
          <a:xfrm>
            <a:off x="1005675" y="2323335"/>
            <a:ext cx="7312159" cy="46166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match =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re.findall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pattern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string.text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,</a:t>
            </a:r>
            <a:r>
              <a:rPr kumimoji="0" lang="en-US" altLang="zh-CN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400" b="0" i="0" u="none" strike="noStrike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re.S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);</a:t>
            </a:r>
          </a:p>
        </p:txBody>
      </p:sp>
      <p:cxnSp>
        <p:nvCxnSpPr>
          <p:cNvPr id="7" name="直接连接符 6"/>
          <p:cNvCxnSpPr/>
          <p:nvPr/>
        </p:nvCxnSpPr>
        <p:spPr bwMode="auto">
          <a:xfrm flipV="1">
            <a:off x="1979712" y="2814018"/>
            <a:ext cx="936104" cy="542974"/>
          </a:xfrm>
          <a:prstGeom prst="line">
            <a:avLst/>
          </a:prstGeom>
          <a:ln w="381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 bwMode="auto">
          <a:xfrm flipH="1" flipV="1">
            <a:off x="2915816" y="2814018"/>
            <a:ext cx="5832648" cy="54297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5" name="组合 14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6" name="矩形 15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75" y="3356992"/>
            <a:ext cx="7776864" cy="338463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057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8" y="1036344"/>
            <a:ext cx="9109442" cy="2448272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1476375" y="188913"/>
            <a:ext cx="7524750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解析数据的文件存储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17776" y="2037443"/>
            <a:ext cx="7795146" cy="1631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with open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A020F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'600519_DailyData.csv'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A020F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'w'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kumimoji="0" lang="en-US" altLang="zh-CN" sz="20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as f: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f.write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020F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'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20F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日期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020F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20F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开盘价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020F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20F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最高价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020F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20F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收盘价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020F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20F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最低价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020F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20F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成交量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020F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20F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股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020F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),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20F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成交金额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020F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20F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元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020F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 \n'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for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line</a:t>
            </a:r>
            <a:r>
              <a:rPr kumimoji="0" lang="en-US" altLang="zh-CN" sz="20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in match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540000"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</a:t>
            </a:r>
            <a:r>
              <a:rPr lang="en-US" altLang="zh-CN" sz="2000" b="1" dirty="0" err="1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f.write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('{:s}, {:s}, {:s}, {:s}, {:s}, {:s}, {:s}\</a:t>
            </a:r>
            <a:r>
              <a:rPr lang="en-US" altLang="zh-CN" sz="2000" b="1" dirty="0" err="1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n'.format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(line[0],</a:t>
            </a:r>
          </a:p>
          <a:p>
            <a:pPr marL="540000"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             line[1], line[2], line[3], line[4], line[5], line[6]))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10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2" name="矩形 11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87" y="3707578"/>
            <a:ext cx="7561191" cy="2891752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2659981" y="6245225"/>
            <a:ext cx="40495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600519_DailyData.csv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charset="0"/>
              <a:ea typeface="宋体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205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7769A50-66C0-2748-8988-B55207CD1D7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3077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知识总结和课后作业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187624" y="1158228"/>
            <a:ext cx="6624736" cy="372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742950" indent="-7429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-74295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、介绍了爬虫数据的存储方式和文件存储流程。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-74295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、介绍了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格式化输出函数，特别介绍了参数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format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的相关细节。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marR="0" lvl="0" indent="45720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file = open('filename.txt',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'w'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pPr marL="742950" marR="0" lvl="0" indent="45720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file(</a:t>
            </a:r>
            <a:r>
              <a:rPr kumimoji="0" lang="en-US" altLang="zh-CN" sz="2400" b="1" i="0" u="none" strike="noStrike" kern="0" cap="none" spc="0" normalizeH="0" baseline="0" noProof="0" dirty="0" err="1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str.format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400" b="1" i="0" u="none" strike="noStrike" kern="0" cap="none" spc="0" normalizeH="0" baseline="0" noProof="0" dirty="0" err="1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args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))</a:t>
            </a:r>
          </a:p>
          <a:p>
            <a:pPr marL="742950" marR="0" lvl="0" indent="45720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err="1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file.close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-74295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、应用文件输出保存新浪网股票日度数据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5556" y="4952563"/>
            <a:ext cx="7848872" cy="129266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课后作业：</a:t>
            </a:r>
            <a:endParaRPr kumimoji="0" lang="en-US" altLang="zh-CN" sz="24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复习数据文件的格式化输出及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函数的用法。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应用格式化输出存储新浪网贵州茅台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2001-2017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年日度数据。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0" name="矩形 9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860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66" y="1392626"/>
            <a:ext cx="7936430" cy="5493189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1476375" y="188913"/>
            <a:ext cx="7524750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爬取搜索内容</a:t>
            </a:r>
          </a:p>
        </p:txBody>
      </p:sp>
      <p:sp>
        <p:nvSpPr>
          <p:cNvPr id="11" name="矩形 10"/>
          <p:cNvSpPr/>
          <p:nvPr/>
        </p:nvSpPr>
        <p:spPr>
          <a:xfrm>
            <a:off x="602658" y="2882420"/>
            <a:ext cx="7951529" cy="5232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 = </a:t>
            </a:r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requests.get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).text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="0" dirty="0"/>
              <a:t>7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</p:grpSpPr>
        <p:sp>
          <p:nvSpPr>
            <p:cNvPr id="15" name="矩形 14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/>
        </p:nvSpPr>
        <p:spPr>
          <a:xfrm>
            <a:off x="611559" y="1053738"/>
            <a:ext cx="794262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https://www.baidu.com/s?tn=news&amp;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rtt=4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&amp;bsst=1&amp;cl=2&amp;wd=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贵州茅台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股票</a:t>
            </a:r>
          </a:p>
        </p:txBody>
      </p:sp>
      <p:sp>
        <p:nvSpPr>
          <p:cNvPr id="8" name="矩形 7"/>
          <p:cNvSpPr/>
          <p:nvPr/>
        </p:nvSpPr>
        <p:spPr>
          <a:xfrm>
            <a:off x="611560" y="3405640"/>
            <a:ext cx="7932036" cy="313932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&lt;html&gt;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&lt;head&gt;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&lt;script&gt;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location.replace(location.href.replace("https://","http://"));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&lt;/script&gt;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&lt;/head&gt;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&lt;body&gt;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&lt;noscript&gt;&lt;meta http-equiv="refresh" content="0;url=http://www.baidu.com/"&gt;&lt;/noscript&gt;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&lt;/body&gt;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&lt;/html&gt;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5381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58" y="1399407"/>
            <a:ext cx="7833774" cy="542213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1476375" y="188913"/>
            <a:ext cx="7524750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爬取搜索内容</a:t>
            </a:r>
          </a:p>
        </p:txBody>
      </p:sp>
      <p:sp>
        <p:nvSpPr>
          <p:cNvPr id="11" name="矩形 10"/>
          <p:cNvSpPr/>
          <p:nvPr/>
        </p:nvSpPr>
        <p:spPr>
          <a:xfrm>
            <a:off x="639775" y="2526993"/>
            <a:ext cx="7951529" cy="153888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headers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{'User-Agent': </a:t>
            </a:r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'Mozilla/5.0 (Windows NT 10.0; Win64; x64) </a:t>
            </a:r>
            <a:r>
              <a:rPr lang="en-US" altLang="zh-CN" sz="1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AppleWebKit</a:t>
            </a:r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/537.36 (KHTML, like Gecko) Chrome/89.0.4389.114 Safari/537.36'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algn="ctr">
              <a:lnSpc>
                <a:spcPct val="125000"/>
              </a:lnSpc>
            </a:pP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headers 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{'User-Agent': </a:t>
            </a:r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'Mozilla/5.0 (Windows NT 10.0; Win64; x64; rv:87.0) Gecko/20100101 Firefox/87.0'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 = 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requests.get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headers = headers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).text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="0" dirty="0"/>
              <a:t>7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</p:grpSpPr>
        <p:sp>
          <p:nvSpPr>
            <p:cNvPr id="15" name="矩形 14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/>
        </p:nvSpPr>
        <p:spPr>
          <a:xfrm>
            <a:off x="611559" y="1053738"/>
            <a:ext cx="794262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https://www.baidu.com/s?tn=news&amp;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rtt=4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&amp;bsst=1&amp;cl=2&amp;wd=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贵州茅台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股票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84" y="4158176"/>
            <a:ext cx="7322721" cy="257106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233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1476375" y="188913"/>
            <a:ext cx="7524750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批量下载网页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158876"/>
            <a:ext cx="9082154" cy="535308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420888"/>
            <a:ext cx="496558" cy="4232956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2420888"/>
            <a:ext cx="576064" cy="1053487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sp>
        <p:nvSpPr>
          <p:cNvPr id="10" name="矩形 9"/>
          <p:cNvSpPr/>
          <p:nvPr/>
        </p:nvSpPr>
        <p:spPr>
          <a:xfrm>
            <a:off x="2287947" y="3691118"/>
            <a:ext cx="671512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http://vip.stock.finance.sina.com.cn/corp/go.php/vMS_MarketHistory/stockid/600519.phtml?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year=2018&amp;jidu=1</a:t>
            </a:r>
          </a:p>
        </p:txBody>
      </p:sp>
      <p:sp>
        <p:nvSpPr>
          <p:cNvPr id="11" name="矩形 10"/>
          <p:cNvSpPr/>
          <p:nvPr/>
        </p:nvSpPr>
        <p:spPr>
          <a:xfrm>
            <a:off x="2279142" y="4372872"/>
            <a:ext cx="6765583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http://vip.stock.finance.sina.com.cn/corp/go.php/vMS_MarketHistory/stockid/600519.phtml?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year=2017&amp;jidu=2</a:t>
            </a:r>
          </a:p>
        </p:txBody>
      </p:sp>
      <p:sp>
        <p:nvSpPr>
          <p:cNvPr id="12" name="矩形 11"/>
          <p:cNvSpPr/>
          <p:nvPr/>
        </p:nvSpPr>
        <p:spPr bwMode="auto">
          <a:xfrm>
            <a:off x="1763688" y="2852935"/>
            <a:ext cx="432048" cy="202707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2339752" y="2839619"/>
            <a:ext cx="504056" cy="15733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1763688" y="4149080"/>
            <a:ext cx="432048" cy="249924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2339752" y="3055643"/>
            <a:ext cx="504056" cy="157333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1763688" y="5517232"/>
            <a:ext cx="432048" cy="216024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2339752" y="3284984"/>
            <a:ext cx="504056" cy="157333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279142" y="5054626"/>
            <a:ext cx="6727164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http://vip.stock.finance.sina.com.cn/corp/go.php/vMS_MarketHistory/stockid/600519.phtml?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year=20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11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&amp;jidu=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3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290584" y="5775034"/>
            <a:ext cx="6710541" cy="70788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http://vip.stock.finance.sina.com.cn/corp/go.php/vMS_MarketHistory/stockid/600519.phtml?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year=20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05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&amp;jidu=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4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211960" y="2223327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找超链接规律</a:t>
            </a:r>
          </a:p>
        </p:txBody>
      </p:sp>
      <p:sp>
        <p:nvSpPr>
          <p:cNvPr id="2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8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36" name="矩形 35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404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9" y="1412776"/>
            <a:ext cx="7833774" cy="542213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1476375" y="188913"/>
            <a:ext cx="7524750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批量下载网页</a:t>
            </a:r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="0" dirty="0"/>
              <a:t>7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5" name="矩形 14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/>
        </p:nvSpPr>
        <p:spPr>
          <a:xfrm>
            <a:off x="611559" y="1053738"/>
            <a:ext cx="794262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https://www.baidu.com/s?tn=news&amp;rtt=4&amp;bsst=1&amp;cl=2&amp;wd=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贵州茅台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股票</a:t>
            </a:r>
          </a:p>
        </p:txBody>
      </p:sp>
      <p:sp>
        <p:nvSpPr>
          <p:cNvPr id="17" name="矩形 16"/>
          <p:cNvSpPr/>
          <p:nvPr/>
        </p:nvSpPr>
        <p:spPr>
          <a:xfrm>
            <a:off x="243970" y="4273177"/>
            <a:ext cx="8568952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https://www.baidu.com/s?tn=news&amp;rtt=4&amp;bsst=1&amp;cl=2&amp;wd=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贵州茅台+股票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&amp;</a:t>
            </a:r>
            <a:r>
              <a:rPr lang="en-US" altLang="zh-CN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pn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=0</a:t>
            </a:r>
          </a:p>
          <a:p>
            <a:pPr algn="ctr">
              <a:lnSpc>
                <a:spcPct val="125000"/>
              </a:lnSpc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https://www.baidu.com/s?tn=news&amp;rtt=4&amp;bsst=1&amp;cl=2&amp;wd=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贵州茅台+股票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&amp;</a:t>
            </a:r>
            <a:r>
              <a:rPr lang="en-US" altLang="zh-CN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pn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=10</a:t>
            </a:r>
          </a:p>
          <a:p>
            <a:pPr algn="ctr">
              <a:lnSpc>
                <a:spcPct val="125000"/>
              </a:lnSpc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https://www.baidu.com/s?tn=news&amp;rtt=4&amp;bsst=1&amp;cl=2&amp;wd=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贵州茅台+股票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&amp;</a:t>
            </a:r>
            <a:r>
              <a:rPr lang="en-US" altLang="zh-CN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pn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=20</a:t>
            </a:r>
          </a:p>
          <a:p>
            <a:pPr algn="ctr">
              <a:lnSpc>
                <a:spcPct val="125000"/>
              </a:lnSpc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https://www.baidu.com/s?tn=news&amp;rtt=4&amp;bsst=1&amp;cl=2&amp;wd=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贵州茅台+股票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&amp;</a:t>
            </a:r>
            <a:r>
              <a:rPr lang="en-US" altLang="zh-CN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pn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=30</a:t>
            </a:r>
          </a:p>
        </p:txBody>
      </p:sp>
      <p:sp>
        <p:nvSpPr>
          <p:cNvPr id="2" name="圆角矩形 1"/>
          <p:cNvSpPr/>
          <p:nvPr/>
        </p:nvSpPr>
        <p:spPr bwMode="auto">
          <a:xfrm>
            <a:off x="1907704" y="5877272"/>
            <a:ext cx="2160240" cy="504056"/>
          </a:xfrm>
          <a:prstGeom prst="roundRect">
            <a:avLst/>
          </a:prstGeom>
          <a:noFill/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827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1476375" y="188913"/>
            <a:ext cx="7524750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批量下载网页</a:t>
            </a:r>
          </a:p>
        </p:txBody>
      </p:sp>
      <p:sp>
        <p:nvSpPr>
          <p:cNvPr id="7" name="矩形 6"/>
          <p:cNvSpPr/>
          <p:nvPr/>
        </p:nvSpPr>
        <p:spPr>
          <a:xfrm>
            <a:off x="1699226" y="1062391"/>
            <a:ext cx="56886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实现方法：</a:t>
            </a:r>
            <a:r>
              <a:rPr kumimoji="0" lang="zh-CN" alt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嵌套循环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年和季度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9297" y="1647166"/>
            <a:ext cx="8525401" cy="178510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for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nian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in range(2001,</a:t>
            </a:r>
            <a:r>
              <a:rPr kumimoji="0" lang="en-US" altLang="zh-CN" sz="1800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2018):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for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jidu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in range(1, 5):</a:t>
            </a:r>
            <a:endParaRPr lang="pt-BR" altLang="zh-CN" b="1" dirty="0">
              <a:solidFill>
                <a:srgbClr val="C00000"/>
              </a:solidFill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zh-CN" sz="1400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           </a:t>
            </a:r>
            <a:r>
              <a:rPr kumimoji="0" lang="pt-BR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URL = </a:t>
            </a:r>
            <a:r>
              <a:rPr kumimoji="0" lang="pt-BR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'http://vip.stock.finance.sina.com.cn/corp/go.php/vMS_MarketHistory/stockid/600519.phtml?year='</a:t>
            </a:r>
            <a:r>
              <a:rPr kumimoji="0" lang="pt-BR" altLang="zh-CN" sz="1400" b="0" i="0" u="none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+</a:t>
            </a:r>
            <a:endParaRPr kumimoji="0" lang="pt-BR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altLang="zh-CN" sz="1400" dirty="0">
                <a:solidFill>
                  <a:srgbClr val="0070C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                        </a:t>
            </a:r>
            <a:r>
              <a:rPr kumimoji="0" lang="pt-BR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str(nian)</a:t>
            </a:r>
            <a:r>
              <a:rPr kumimoji="0" lang="pt-BR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kumimoji="0" lang="pt-BR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'&amp;jidu='</a:t>
            </a:r>
            <a:r>
              <a:rPr kumimoji="0" lang="pt-BR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kumimoji="0" lang="pt-BR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+ str(jidu)</a:t>
            </a:r>
            <a:endParaRPr kumimoji="0" lang="pt-BR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        res =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resquests.get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(URL,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headers=headers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noProof="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        </a:t>
            </a:r>
            <a:r>
              <a:rPr lang="en-US" altLang="zh-CN" noProof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res.encoding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= 'GB2312'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12440" y="4813261"/>
            <a:ext cx="799313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又有新状况：</a:t>
            </a:r>
            <a:r>
              <a:rPr kumimoji="0" lang="zh-CN" alt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程序运行不报错，数据请求无返回；</a:t>
            </a:r>
            <a:endParaRPr kumimoji="0" lang="en-US" altLang="zh-CN" sz="2800" b="1" i="0" u="sng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    </a:t>
            </a:r>
            <a:r>
              <a:rPr kumimoji="0" lang="zh-CN" alt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问题究竟出何处，</a:t>
            </a:r>
            <a:r>
              <a:rPr kumimoji="0" lang="zh-CN" alt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延迟丢包是祸魁。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26987" y="5768171"/>
            <a:ext cx="72900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怎么解决：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限制每次读网页的时间！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若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秒无数据返回，则重新请求。</a:t>
            </a: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9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2" name="矩形 11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309297" y="3504655"/>
            <a:ext cx="8525401" cy="123110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range(100):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 = </a:t>
            </a:r>
            <a:r>
              <a:rPr lang="en-US" altLang="zh-CN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CN" altLang="en-US" sz="1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https://www.baidu.com/s?tn=news&amp;rtt=4&amp;bsst=1&amp;cl=2&amp;wd=</a:t>
            </a:r>
            <a:r>
              <a:rPr lang="zh-CN" altLang="en-US" sz="14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贵州茅台+股票</a:t>
            </a:r>
            <a:r>
              <a:rPr lang="en-US" altLang="zh-CN" sz="14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&amp;</a:t>
            </a:r>
            <a:r>
              <a:rPr lang="en-US" altLang="zh-CN" sz="1400" b="1" dirty="0" err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pn</a:t>
            </a:r>
            <a:r>
              <a:rPr lang="en-US" altLang="zh-CN" sz="14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=' 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 </a:t>
            </a:r>
            <a:r>
              <a:rPr lang="en-US" altLang="zh-CN" sz="20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dirty="0"/>
              <a:t>   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res=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requests.get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(URL, headers=headers)</a:t>
            </a:r>
          </a:p>
          <a:p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res.encoding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= 'utf-8'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093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1476375" y="188913"/>
            <a:ext cx="7524750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批量下载网页</a:t>
            </a:r>
          </a:p>
        </p:txBody>
      </p:sp>
      <p:sp>
        <p:nvSpPr>
          <p:cNvPr id="7" name="矩形 6"/>
          <p:cNvSpPr/>
          <p:nvPr/>
        </p:nvSpPr>
        <p:spPr>
          <a:xfrm>
            <a:off x="401238" y="1950654"/>
            <a:ext cx="6696744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实现方法：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requests.get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添加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参数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timeout</a:t>
            </a:r>
          </a:p>
          <a:p>
            <a:pPr marL="144000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配合</a:t>
            </a:r>
            <a:r>
              <a:rPr kumimoji="0" lang="en-US" altLang="zh-CN" sz="2400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try + </a:t>
            </a:r>
            <a:r>
              <a:rPr lang="en-US" altLang="zh-CN" sz="2400" b="1" u="sng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except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试错型语句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44000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while</a:t>
            </a:r>
            <a:r>
              <a:rPr kumimoji="0" lang="zh-CN" alt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读每个链接，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必须读到数据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5187" y="1244826"/>
            <a:ext cx="842563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限制每次读网页的时间！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若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秒无数据返回，则重新请求。</a:t>
            </a:r>
          </a:p>
        </p:txBody>
      </p:sp>
      <p:sp>
        <p:nvSpPr>
          <p:cNvPr id="9" name="矩形 8"/>
          <p:cNvSpPr/>
          <p:nvPr/>
        </p:nvSpPr>
        <p:spPr>
          <a:xfrm>
            <a:off x="7181811" y="1957291"/>
            <a:ext cx="1368152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try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语句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rgbClr val="3333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except: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语句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67543" y="3740336"/>
            <a:ext cx="8280920" cy="23698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ind_notgetdata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 True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while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ind_notgetdata</a:t>
            </a:r>
            <a:r>
              <a:rPr lang="en-US" altLang="zh-CN" sz="2000" b="1" noProof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try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res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requests.get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URL,</a:t>
            </a:r>
            <a:r>
              <a:rPr kumimoji="0" lang="en-US" altLang="zh-CN" sz="20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headers=headers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8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timeout=8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20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ind_notgetdata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False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000" b="1" dirty="0">
                <a:solidFill>
                  <a:srgbClr val="3333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except: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print('download data timeout \n')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128841" y="3802921"/>
            <a:ext cx="4557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防止下载网页时，程序出现假死</a:t>
            </a:r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10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5" name="矩形 14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864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1476375" y="188913"/>
            <a:ext cx="7524750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批量下载网页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5" y="1059466"/>
            <a:ext cx="9082154" cy="535308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420888"/>
            <a:ext cx="496558" cy="423295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2420888"/>
            <a:ext cx="576064" cy="105348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" name="矩形 1"/>
          <p:cNvSpPr/>
          <p:nvPr/>
        </p:nvSpPr>
        <p:spPr>
          <a:xfrm>
            <a:off x="182981" y="2060848"/>
            <a:ext cx="8678772" cy="4739759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nian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range(2001, 2018):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jidu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range(1, 5):</a:t>
            </a:r>
            <a:endParaRPr lang="pt-BR" altLang="zh-CN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pt-BR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URL = </a:t>
            </a:r>
            <a:r>
              <a:rPr lang="pt-BR" altLang="zh-CN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'http://vip.stock.finance.sina.com.cn/corp/go.php/vMS_MarketHistory/stockid/600519.phtml?year=' +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</a:t>
            </a:r>
            <a:r>
              <a:rPr lang="pt-BR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str(nian)</a:t>
            </a:r>
            <a:r>
              <a:rPr lang="pt-BR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zh-CN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'&amp;jidu='</a:t>
            </a:r>
            <a:r>
              <a:rPr lang="pt-BR" altLang="zh-CN" sz="1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str(jidu)</a:t>
            </a:r>
            <a:endParaRPr lang="pt-BR" altLang="zh-CN" sz="3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res = 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resquests.get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(URL, 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headers=headers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res.encoding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'GB2312'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</a:t>
            </a:r>
            <a:r>
              <a:rPr lang="en-US" altLang="zh-CN" sz="2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ind_notgetdata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 True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dirty="0">
                <a:solidFill>
                  <a:srgbClr val="3333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while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ind_notgetdata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</a:t>
            </a:r>
            <a:r>
              <a:rPr lang="zh-CN" altLang="en-US" sz="2400" b="1" dirty="0">
                <a:solidFill>
                  <a:srgbClr val="3333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try</a:t>
            </a:r>
            <a:r>
              <a:rPr lang="en-US" altLang="zh-CN" sz="2400" b="1" dirty="0">
                <a:solidFill>
                  <a:srgbClr val="3333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zh-CN" altLang="en-US" sz="2400" b="1" dirty="0">
                <a:solidFill>
                  <a:srgbClr val="3333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res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2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requests.get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URL, headers=headers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2400" b="1" u="sng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timeout=8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24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ind_notgetdata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False</a:t>
            </a:r>
            <a:endParaRPr lang="zh-CN" altLang="en-US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400" b="1" dirty="0">
                <a:solidFill>
                  <a:srgbClr val="3333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except:</a:t>
            </a:r>
            <a:endParaRPr lang="zh-CN" altLang="en-US" sz="2400" b="1" dirty="0">
              <a:solidFill>
                <a:srgbClr val="3333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print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('download data timeout \n')</a:t>
            </a:r>
            <a:endParaRPr lang="en-US" altLang="zh-CN" sz="2400" b="1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string = </a:t>
            </a:r>
            <a:r>
              <a:rPr lang="en-US" altLang="zh-CN" sz="2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res.text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755576" y="3803745"/>
            <a:ext cx="7776864" cy="2640813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11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7" name="矩形 16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059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9" y="1412776"/>
            <a:ext cx="7833774" cy="542213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1476375" y="188913"/>
            <a:ext cx="7524750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批量下载网页</a:t>
            </a:r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="0" dirty="0"/>
              <a:t>7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5" name="矩形 14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/>
        </p:nvSpPr>
        <p:spPr>
          <a:xfrm>
            <a:off x="611559" y="1053738"/>
            <a:ext cx="794262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https://www.baidu.com/s?tn=news&amp;rtt=4&amp;bsst=1&amp;cl=2&amp;wd=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贵州茅台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股票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23990" y="2636912"/>
            <a:ext cx="8208912" cy="32624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range(100):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 = </a:t>
            </a:r>
            <a:r>
              <a:rPr lang="en-US" altLang="zh-CN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CN" altLang="en-US" sz="1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https://www.baidu.com/s?tn=news&amp;rtt=4&amp;bsst=1&amp;cl=2&amp;wd=</a:t>
            </a:r>
            <a:r>
              <a:rPr lang="zh-CN" altLang="en-US" sz="14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贵州茅台+股票</a:t>
            </a:r>
            <a:r>
              <a:rPr lang="en-US" altLang="zh-CN" sz="14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&amp;</a:t>
            </a:r>
            <a:r>
              <a:rPr lang="en-US" altLang="zh-CN" sz="1400" b="1" dirty="0" err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pn</a:t>
            </a:r>
            <a:r>
              <a:rPr lang="en-US" altLang="zh-CN" sz="14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=' 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 </a:t>
            </a:r>
            <a:r>
              <a:rPr lang="en-US" altLang="zh-CN" sz="20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/>
              <a:t>    </a:t>
            </a:r>
            <a:r>
              <a:rPr lang="en-US" altLang="zh-CN" b="1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ind_notgetdata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 True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>
                <a:solidFill>
                  <a:srgbClr val="3333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while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ind_notgetdata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endParaRPr lang="zh-CN" altLang="en-US" b="1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</a:t>
            </a:r>
            <a:r>
              <a:rPr lang="zh-CN" altLang="en-US" b="1" dirty="0">
                <a:solidFill>
                  <a:srgbClr val="3333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try</a:t>
            </a:r>
            <a:r>
              <a:rPr lang="en-US" altLang="zh-CN" b="1" dirty="0">
                <a:solidFill>
                  <a:srgbClr val="3333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zh-CN" altLang="en-US" b="1" dirty="0">
                <a:solidFill>
                  <a:srgbClr val="3333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res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b="1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requests.get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URL, headers=headers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u="sng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timeout=8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ind_notgetdata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False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</a:t>
            </a:r>
            <a:r>
              <a:rPr lang="en-US" altLang="zh-CN" b="1" dirty="0">
                <a:solidFill>
                  <a:srgbClr val="3333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except:</a:t>
            </a:r>
            <a:endParaRPr lang="zh-CN" altLang="en-US" b="1" dirty="0">
              <a:solidFill>
                <a:srgbClr val="3333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print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('download data timeout \n')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   string = 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res.text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19" name="矩形 18"/>
          <p:cNvSpPr/>
          <p:nvPr/>
        </p:nvSpPr>
        <p:spPr bwMode="auto">
          <a:xfrm>
            <a:off x="683568" y="3573016"/>
            <a:ext cx="6397840" cy="1728192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5786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77385" y="1772816"/>
            <a:ext cx="5110109" cy="36004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4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中文为乱码</a:t>
            </a:r>
            <a:endParaRPr lang="en-US" altLang="zh-CN" sz="4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4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网络延迟</a:t>
            </a:r>
            <a:endParaRPr lang="en-US" altLang="zh-CN" sz="4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4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网站限制</a:t>
            </a:r>
            <a:endParaRPr lang="en-US" altLang="zh-CN" sz="4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692275" y="82550"/>
            <a:ext cx="6119813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故障处理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8" name="矩形 7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8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889329ED-C288-3B4E-A02E-AE538B063484}" type="slidenum">
              <a:rPr lang="en-US" altLang="zh-CN" b="0"/>
              <a:pPr eaLnBrk="1" hangingPunct="1"/>
              <a:t>2</a:t>
            </a:fld>
            <a:endParaRPr lang="en-US" altLang="zh-CN" b="0" dirty="0"/>
          </a:p>
        </p:txBody>
      </p:sp>
      <p:sp>
        <p:nvSpPr>
          <p:cNvPr id="8197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4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数据的重要性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611560" y="2106969"/>
            <a:ext cx="8208912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zh-CN" altLang="en-US" sz="2200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学术研究离不开数据</a:t>
            </a:r>
            <a:r>
              <a:rPr kumimoji="1"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，文科逐渐理科化（大数据</a:t>
            </a:r>
            <a:r>
              <a:rPr kumimoji="1"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kumimoji="1"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人工智能）。</a:t>
            </a:r>
            <a:endParaRPr kumimoji="1" lang="en-US" altLang="zh-CN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zh-CN" altLang="en-US" sz="2200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特有的数据可助你冲击顶级期刊</a:t>
            </a:r>
            <a:r>
              <a:rPr kumimoji="1"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Science</a:t>
            </a:r>
            <a:r>
              <a:rPr kumimoji="1"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Nature</a:t>
            </a:r>
            <a:r>
              <a:rPr kumimoji="1"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）！</a:t>
            </a:r>
            <a:endParaRPr kumimoji="1" lang="en-US" altLang="zh-CN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200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新的信息科技</a:t>
            </a:r>
            <a:r>
              <a:rPr lang="zh-CN" altLang="en-US" sz="2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（移动互联网、大数据、区块链）</a:t>
            </a:r>
            <a:r>
              <a:rPr lang="zh-CN" altLang="en-US" sz="2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变革</a:t>
            </a:r>
            <a:r>
              <a:rPr lang="zh-CN" altLang="en-US" sz="2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金融行业。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27169" y="1179390"/>
            <a:ext cx="8259631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课题研究（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USRP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、大创和毕业论文）：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60000">
              <a:lnSpc>
                <a:spcPct val="125000"/>
              </a:lnSpc>
            </a:pPr>
            <a:r>
              <a:rPr lang="zh-CN" altLang="en-US" b="1" u="sng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读文献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提炼研究思路，设计研究方法；</a:t>
            </a:r>
            <a:r>
              <a:rPr lang="zh-CN" altLang="en-US" b="1" u="sng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找数据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支撑研究观点，解决研究问题。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90" y="3841920"/>
            <a:ext cx="2269220" cy="220486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50457" y="6032567"/>
            <a:ext cx="1813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2011Science</a:t>
            </a:r>
            <a:endParaRPr lang="zh-CN" altLang="en-US" sz="20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756828"/>
            <a:ext cx="4749887" cy="215990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356806" y="6046784"/>
            <a:ext cx="1813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2017Nature</a:t>
            </a:r>
            <a:endParaRPr lang="zh-CN" altLang="en-US" sz="20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</p:grpSpPr>
        <p:sp>
          <p:nvSpPr>
            <p:cNvPr id="15" name="矩形 14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398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138238"/>
            <a:ext cx="6203950" cy="561975"/>
          </a:xfrm>
        </p:spPr>
        <p:txBody>
          <a:bodyPr/>
          <a:lstStyle/>
          <a:p>
            <a:pPr algn="just" eaLnBrk="1" hangingPunct="1"/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中文为乱码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9275" y="4038782"/>
            <a:ext cx="8594725" cy="2023319"/>
          </a:xfrm>
        </p:spPr>
        <p:txBody>
          <a:bodyPr/>
          <a:lstStyle/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799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解决方案：改编码！</a:t>
            </a:r>
            <a:endParaRPr lang="en-US" altLang="zh-CN" sz="2799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-504000">
              <a:buFont typeface="Wingdings" panose="05000000000000000000" pitchFamily="2" charset="2"/>
              <a:buChar char="ü"/>
            </a:pPr>
            <a:r>
              <a:rPr lang="en-US" altLang="zh-CN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res.</a:t>
            </a:r>
            <a:r>
              <a:rPr lang="en-US" altLang="zh-CN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encoding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='utf-8' </a:t>
            </a:r>
            <a:endParaRPr lang="zh-CN" altLang="zh-CN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-504000">
              <a:buFont typeface="Wingdings" panose="05000000000000000000" pitchFamily="2" charset="2"/>
              <a:buChar char="ü"/>
            </a:pPr>
            <a:r>
              <a:rPr lang="en-US" altLang="zh-CN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res.text.</a:t>
            </a:r>
            <a:r>
              <a:rPr lang="en-US" altLang="zh-CN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encode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('</a:t>
            </a:r>
            <a:r>
              <a:rPr lang="zh-CN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旧编码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').decode('</a:t>
            </a:r>
            <a:r>
              <a:rPr lang="zh-CN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新编码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')</a:t>
            </a:r>
            <a:endParaRPr lang="zh-CN" altLang="zh-CN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None/>
              <a:defRPr/>
            </a:pPr>
            <a:endParaRPr lang="en-US" altLang="zh-CN" sz="2799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None/>
              <a:defRPr/>
            </a:pPr>
            <a:endParaRPr lang="en-US" altLang="zh-CN" sz="2799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692275" y="82550"/>
            <a:ext cx="6119813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故障处理</a:t>
            </a:r>
          </a:p>
        </p:txBody>
      </p:sp>
      <p:sp>
        <p:nvSpPr>
          <p:cNvPr id="8199" name="矩形 7"/>
          <p:cNvSpPr>
            <a:spLocks noChangeArrowheads="1"/>
          </p:cNvSpPr>
          <p:nvPr/>
        </p:nvSpPr>
        <p:spPr bwMode="auto">
          <a:xfrm>
            <a:off x="589146" y="2194568"/>
            <a:ext cx="8213725" cy="1754326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&lt;meta http-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equiv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="Content-Type" content="text/html; charset=gb2312" /&gt;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&lt;title&gt;???????&lt;/title&gt;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&lt;meta name="description" content="?????????????24</a:t>
            </a:r>
            <a:r>
              <a:rPr kumimoji="0" lang="az-Cyrl-AZ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С?????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漰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??????????????????????????????????????????????????</a:t>
            </a:r>
            <a:r>
              <a:rPr kumimoji="0" lang="az-Cyrl-AZ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С?????????????????????????????????????????????????????30????????????????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販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??????????????????????????" /&gt;</a:t>
            </a:r>
          </a:p>
        </p:txBody>
      </p:sp>
      <p:sp>
        <p:nvSpPr>
          <p:cNvPr id="8200" name="矩形 2"/>
          <p:cNvSpPr>
            <a:spLocks noChangeArrowheads="1"/>
          </p:cNvSpPr>
          <p:nvPr/>
        </p:nvSpPr>
        <p:spPr bwMode="auto">
          <a:xfrm>
            <a:off x="4139952" y="1027462"/>
            <a:ext cx="4770656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res = </a:t>
            </a:r>
            <a:r>
              <a:rPr kumimoji="0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requests.get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(URL)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string=res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.text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0" name="矩形 9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05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104900"/>
            <a:ext cx="8496300" cy="561975"/>
          </a:xfrm>
        </p:spPr>
        <p:txBody>
          <a:bodyPr/>
          <a:lstStyle/>
          <a:p>
            <a:pPr algn="just" eaLnBrk="1" hangingPunct="1"/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网络延迟（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无数据返回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2913" y="1924050"/>
            <a:ext cx="8353425" cy="4338638"/>
          </a:xfrm>
        </p:spPr>
        <p:txBody>
          <a:bodyPr/>
          <a:lstStyle/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799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限制网页读取时间，比如</a:t>
            </a:r>
            <a:r>
              <a:rPr lang="en-US" altLang="zh-CN" sz="2799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2799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秒或者</a:t>
            </a:r>
            <a:r>
              <a:rPr lang="en-US" altLang="zh-CN" sz="2799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zh-CN" altLang="en-US" sz="2799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秒</a:t>
            </a:r>
            <a:endParaRPr lang="en-US" altLang="zh-CN" sz="2799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algn="ctr" eaLnBrk="1" hangingPunct="1">
              <a:buFontTx/>
              <a:buNone/>
              <a:defRPr/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 </a:t>
            </a:r>
            <a:r>
              <a:rPr lang="en-US" altLang="zh-CN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requests.get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设置时间限制，即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timeout=5</a:t>
            </a:r>
          </a:p>
          <a:p>
            <a:pPr marL="0" indent="0" eaLnBrk="1" hangingPunct="1">
              <a:buFontTx/>
              <a:buNone/>
              <a:defRPr/>
            </a:pPr>
            <a:endParaRPr lang="en-US" altLang="zh-CN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None/>
              <a:defRPr/>
            </a:pPr>
            <a:endParaRPr lang="en-US" altLang="zh-CN" sz="2799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692275" y="82550"/>
            <a:ext cx="6119813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故障处理</a:t>
            </a:r>
          </a:p>
        </p:txBody>
      </p:sp>
      <p:sp>
        <p:nvSpPr>
          <p:cNvPr id="9223" name="文本框 1"/>
          <p:cNvSpPr txBox="1">
            <a:spLocks noChangeArrowheads="1"/>
          </p:cNvSpPr>
          <p:nvPr/>
        </p:nvSpPr>
        <p:spPr bwMode="auto">
          <a:xfrm>
            <a:off x="1619250" y="5616575"/>
            <a:ext cx="5113338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目的：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超时停止</a:t>
            </a:r>
          </a:p>
        </p:txBody>
      </p:sp>
      <p:pic>
        <p:nvPicPr>
          <p:cNvPr id="9224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883" y="5438090"/>
            <a:ext cx="1135410" cy="1135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0" name="矩形 9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 11"/>
          <p:cNvSpPr/>
          <p:nvPr/>
        </p:nvSpPr>
        <p:spPr>
          <a:xfrm>
            <a:off x="479165" y="3042608"/>
            <a:ext cx="8280920" cy="23698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ind_notgetdata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 True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while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ind_notgetdata</a:t>
            </a:r>
            <a:r>
              <a:rPr lang="en-US" altLang="zh-CN" sz="2000" b="1" noProof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try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res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requests.get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URL,</a:t>
            </a:r>
            <a:r>
              <a:rPr kumimoji="0" lang="en-US" altLang="zh-CN" sz="20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headers=headers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8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timeout=8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20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ind_notgetdata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False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000" b="1" dirty="0">
                <a:solidFill>
                  <a:srgbClr val="3333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except: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print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('download data timeout \n')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125825" y="3062553"/>
            <a:ext cx="4557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防止下载网页时，程序出现假死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138238"/>
            <a:ext cx="7921625" cy="561975"/>
          </a:xfrm>
        </p:spPr>
        <p:txBody>
          <a:bodyPr/>
          <a:lstStyle/>
          <a:p>
            <a:pPr eaLnBrk="1" hangingPunct="1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网站限制（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有数据返回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6575" y="1778000"/>
            <a:ext cx="8137525" cy="525463"/>
          </a:xfrm>
        </p:spPr>
        <p:txBody>
          <a:bodyPr/>
          <a:lstStyle/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799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网页能读取成功，但是返回的源代码不包含数据。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692275" y="82550"/>
            <a:ext cx="6119813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故障处理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41338" y="2216150"/>
            <a:ext cx="8172450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解决网络延迟和间隙限制：</a:t>
            </a:r>
            <a:r>
              <a:rPr lang="zh-CN" altLang="en-US" sz="4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设置代理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0874" y="3122613"/>
            <a:ext cx="8908926" cy="3785652"/>
          </a:xfrm>
          <a:prstGeom prst="rect">
            <a:avLst/>
          </a:prstGeom>
          <a:solidFill>
            <a:schemeClr val="accent3">
              <a:lumMod val="8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b="1" dirty="0"/>
              <a:t>proxy = [’ 219.220.111.3:25764’, …]  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需自己购买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while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True: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     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try</a:t>
            </a:r>
            <a:r>
              <a:rPr lang="en-US" altLang="zh-CN" b="1" dirty="0">
                <a:solidFill>
                  <a:srgbClr val="3333FF"/>
                </a:solidFill>
                <a:latin typeface="Arial"/>
                <a:ea typeface="宋体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rgbClr val="3333FF"/>
                </a:solidFill>
                <a:latin typeface="Arial"/>
                <a:ea typeface="宋体"/>
              </a:rPr>
              <a:t>           </a:t>
            </a:r>
            <a:r>
              <a:rPr lang="en-US" altLang="zh-CN" b="1" dirty="0">
                <a:solidFill>
                  <a:schemeClr val="tx1"/>
                </a:solidFill>
                <a:latin typeface="Arial"/>
                <a:ea typeface="宋体"/>
              </a:rPr>
              <a:t>k = </a:t>
            </a:r>
            <a:r>
              <a:rPr lang="en-US" altLang="zh-CN" b="1" dirty="0" err="1">
                <a:solidFill>
                  <a:schemeClr val="tx1"/>
                </a:solidFill>
                <a:latin typeface="Arial"/>
                <a:ea typeface="宋体"/>
              </a:rPr>
              <a:t>np.random.randint</a:t>
            </a:r>
            <a:r>
              <a:rPr lang="en-US" altLang="zh-CN" b="1" dirty="0">
                <a:solidFill>
                  <a:schemeClr val="tx1"/>
                </a:solidFill>
                <a:latin typeface="Arial"/>
                <a:ea typeface="宋体"/>
              </a:rPr>
              <a:t>(0, 100)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 dirty="0">
                <a:solidFill>
                  <a:schemeClr val="tx1"/>
                </a:solidFill>
                <a:latin typeface="Arial"/>
                <a:ea typeface="宋体"/>
              </a:rPr>
              <a:t>           </a:t>
            </a:r>
            <a:r>
              <a:rPr lang="en-US" altLang="zh-CN" b="1" dirty="0"/>
              <a:t>proxies = {‘http’: ’http://’ + proxy[k], ‘https’: ’https://’ + proxy[k]}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宋体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          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res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 = 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requests.get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('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URL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',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headers=headers,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timeout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=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10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,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 proxies=proxies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           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pattern =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r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'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RegExp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'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          </a:t>
            </a:r>
            <a:r>
              <a:rPr lang="en-US" altLang="zh-CN" sz="2000" b="1" dirty="0">
                <a:solidFill>
                  <a:srgbClr val="C00000"/>
                </a:solidFill>
                <a:latin typeface="Arial"/>
                <a:ea typeface="宋体"/>
              </a:rPr>
              <a:t>match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 =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re.search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(pattern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,</a:t>
            </a:r>
            <a:r>
              <a:rPr kumimoji="0" lang="en-US" altLang="zh-CN" sz="2000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 </a:t>
            </a:r>
            <a:r>
              <a:rPr lang="en-US" altLang="zh-CN" sz="2000" b="1" noProof="0" dirty="0" err="1">
                <a:solidFill>
                  <a:srgbClr val="C00000"/>
                </a:solidFill>
              </a:rPr>
              <a:t>res.text</a:t>
            </a:r>
            <a:r>
              <a:rPr lang="en-US" altLang="zh-CN" sz="2000" b="1" noProof="0" dirty="0">
                <a:solidFill>
                  <a:srgbClr val="C00000"/>
                </a:solidFill>
              </a:rPr>
              <a:t>, </a:t>
            </a:r>
            <a:r>
              <a:rPr lang="en-US" altLang="zh-CN" sz="2000" b="1" noProof="0" dirty="0" err="1">
                <a:solidFill>
                  <a:srgbClr val="C00000"/>
                </a:solidFill>
              </a:rPr>
              <a:t>re.S</a:t>
            </a:r>
            <a:r>
              <a:rPr lang="zh-CN" altLang="en-US" sz="2000" b="1" dirty="0">
                <a:solidFill>
                  <a:srgbClr val="C00000"/>
                </a:solidFill>
              </a:rPr>
              <a:t>)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          </a:t>
            </a:r>
            <a:r>
              <a:rPr lang="en-US" altLang="zh-CN" sz="2000" b="1" dirty="0">
                <a:solidFill>
                  <a:srgbClr val="C00000"/>
                </a:solidFill>
                <a:latin typeface="Arial"/>
                <a:ea typeface="宋体"/>
              </a:rPr>
              <a:t>if </a:t>
            </a:r>
            <a:r>
              <a:rPr lang="en-US" altLang="zh-CN" sz="2000" b="1" dirty="0" err="1">
                <a:solidFill>
                  <a:srgbClr val="C00000"/>
                </a:solidFill>
                <a:latin typeface="Arial"/>
                <a:ea typeface="宋体"/>
              </a:rPr>
              <a:t>len</a:t>
            </a:r>
            <a:r>
              <a:rPr lang="en-US" altLang="zh-CN" sz="2000" b="1" dirty="0">
                <a:solidFill>
                  <a:srgbClr val="C00000"/>
                </a:solidFill>
                <a:latin typeface="Arial"/>
                <a:ea typeface="宋体"/>
              </a:rPr>
              <a:t>(</a:t>
            </a:r>
            <a:r>
              <a:rPr lang="en-US" altLang="zh-CN" sz="2000" b="1" dirty="0" err="1">
                <a:solidFill>
                  <a:srgbClr val="C00000"/>
                </a:solidFill>
                <a:latin typeface="Arial"/>
                <a:ea typeface="宋体"/>
              </a:rPr>
              <a:t>match.group</a:t>
            </a:r>
            <a:r>
              <a:rPr lang="en-US" altLang="zh-CN" sz="2000" b="1" dirty="0">
                <a:solidFill>
                  <a:srgbClr val="C00000"/>
                </a:solidFill>
                <a:latin typeface="Arial"/>
                <a:ea typeface="宋体"/>
              </a:rPr>
              <a:t>()) &gt; 0: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2000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    </a:t>
            </a:r>
            <a:r>
              <a:rPr kumimoji="0" lang="zh-CN" altLang="en-US" sz="18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          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break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     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except: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          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print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('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reconnect the data URL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\n')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      </a:t>
            </a:r>
            <a:r>
              <a:rPr lang="en-US" altLang="zh-CN" b="1" dirty="0" err="1">
                <a:solidFill>
                  <a:srgbClr val="000000"/>
                </a:solidFill>
                <a:latin typeface="Arial"/>
                <a:ea typeface="宋体"/>
              </a:rPr>
              <a:t>time.sleep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(100*</a:t>
            </a:r>
            <a:r>
              <a:rPr lang="en-US" altLang="zh-CN" b="1" dirty="0" err="1">
                <a:solidFill>
                  <a:srgbClr val="000000"/>
                </a:solidFill>
                <a:latin typeface="Arial"/>
                <a:ea typeface="宋体"/>
              </a:rPr>
              <a:t>np.random.rand</a:t>
            </a:r>
            <a:r>
              <a:rPr lang="en-US" altLang="zh-CN" b="1" dirty="0">
                <a:solidFill>
                  <a:srgbClr val="000000"/>
                </a:solidFill>
                <a:latin typeface="Arial"/>
                <a:ea typeface="宋体"/>
              </a:rPr>
              <a:t>()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)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; 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休息一会再连！！ 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0" name="矩形 9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8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979DB03-7125-45ED-9621-09DA2D6803E1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zh-CN" sz="1400"/>
          </a:p>
        </p:txBody>
      </p:sp>
      <p:sp>
        <p:nvSpPr>
          <p:cNvPr id="7173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下载网页源代码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827584" y="1071979"/>
            <a:ext cx="7704856" cy="1389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spcBef>
                <a:spcPts val="800"/>
              </a:spcBef>
              <a:defRPr/>
            </a:pPr>
            <a:r>
              <a:rPr lang="en-US" altLang="zh-CN" sz="40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包：</a:t>
            </a:r>
            <a:r>
              <a:rPr lang="en-US" altLang="zh-CN" sz="40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selenium </a:t>
            </a:r>
          </a:p>
          <a:p>
            <a:pPr marL="360000" eaLnBrk="1" hangingPunct="1">
              <a:spcBef>
                <a:spcPts val="1200"/>
              </a:spcBef>
              <a:defRPr/>
            </a:pPr>
            <a:r>
              <a:rPr lang="en-US" altLang="zh-CN" sz="28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selenium import </a:t>
            </a:r>
            <a:r>
              <a:rPr lang="en-US" altLang="zh-CN" sz="2800" b="1" kern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webdriver</a:t>
            </a:r>
            <a:endParaRPr lang="en-US" altLang="zh-CN" sz="28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6" name="矩形 15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971601" y="2569607"/>
            <a:ext cx="6984776" cy="37856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利用</a:t>
            </a:r>
            <a:r>
              <a:rPr lang="en-US" altLang="zh-CN" sz="28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Selenium </a:t>
            </a:r>
            <a:r>
              <a:rPr lang="zh-CN" altLang="zh-CN" sz="28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控制浏览器读取网页</a:t>
            </a:r>
            <a:endParaRPr lang="zh-CN" altLang="zh-CN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4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  </a:t>
            </a:r>
            <a:r>
              <a:rPr lang="zh-CN" altLang="zh-CN" sz="24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安装浏览器驱动</a:t>
            </a:r>
            <a:endParaRPr lang="zh-CN" altLang="zh-CN" sz="24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60000">
              <a:lnSpc>
                <a:spcPct val="150000"/>
              </a:lnSpc>
              <a:spcAft>
                <a:spcPts val="0"/>
              </a:spcAft>
            </a:pPr>
            <a:r>
              <a:rPr lang="en-US" altLang="zh-CN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Firefox </a:t>
            </a:r>
            <a:r>
              <a:rPr lang="zh-CN" altLang="zh-CN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驱动：</a:t>
            </a:r>
            <a:r>
              <a:rPr lang="en-US" altLang="zh-CN" b="1" kern="1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geckodriver</a:t>
            </a:r>
            <a:r>
              <a:rPr lang="zh-CN" altLang="en-US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r>
              <a:rPr lang="en-US" altLang="zh-CN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Chrome </a:t>
            </a:r>
            <a:r>
              <a:rPr lang="zh-CN" altLang="zh-CN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驱动：</a:t>
            </a:r>
            <a:r>
              <a:rPr lang="en-US" altLang="zh-CN" b="1" kern="1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chromedriver</a:t>
            </a:r>
            <a:r>
              <a:rPr lang="zh-CN" altLang="en-US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60000">
              <a:lnSpc>
                <a:spcPct val="150000"/>
              </a:lnSpc>
              <a:spcAft>
                <a:spcPts val="0"/>
              </a:spcAft>
            </a:pPr>
            <a:r>
              <a:rPr lang="en-US" altLang="zh-CN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Windows </a:t>
            </a:r>
            <a:r>
              <a:rPr lang="zh-CN" altLang="zh-CN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放置到</a:t>
            </a:r>
            <a:r>
              <a:rPr lang="en-US" altLang="zh-CN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Anaconda3/Scripts</a:t>
            </a:r>
            <a:endParaRPr lang="zh-CN" altLang="zh-CN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4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  </a:t>
            </a:r>
            <a:r>
              <a:rPr lang="zh-CN" altLang="zh-CN" sz="24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定位元素：</a:t>
            </a:r>
            <a:r>
              <a:rPr lang="en-US" altLang="zh-CN" sz="2400" b="1" kern="100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xpath</a:t>
            </a:r>
            <a:r>
              <a:rPr lang="zh-CN" altLang="zh-CN" sz="2400" b="1" kern="1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kern="100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css</a:t>
            </a:r>
            <a:r>
              <a:rPr lang="zh-CN" altLang="zh-CN" sz="2400" b="1" kern="1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kern="1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class name</a:t>
            </a:r>
            <a:endParaRPr lang="zh-CN" altLang="zh-CN" sz="2400" kern="100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4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  </a:t>
            </a:r>
            <a:r>
              <a:rPr lang="zh-CN" altLang="zh-CN" sz="24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执行动作</a:t>
            </a:r>
            <a:r>
              <a:rPr lang="zh-CN" altLang="en-US" sz="24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sz="2400" b="1" kern="1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模拟浏览行为（搜索、点击、翻页）</a:t>
            </a:r>
            <a:endParaRPr lang="zh-CN" altLang="zh-CN" sz="2400" kern="100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4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4.  </a:t>
            </a:r>
            <a:r>
              <a:rPr lang="zh-CN" altLang="zh-CN" sz="24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获取网页源代码</a:t>
            </a:r>
            <a:endParaRPr lang="zh-CN" altLang="zh-CN" sz="24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22797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7769A50-66C0-2748-8988-B55207CD1D7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3077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知识总结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043608" y="1221436"/>
            <a:ext cx="6984776" cy="3647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742950" indent="-7429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-74295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、介绍了网络爬虫的原理和流程。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-742950" algn="ctr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下载源代码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→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解析源代码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→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存储数据</a:t>
            </a:r>
          </a:p>
          <a:p>
            <a:pPr marL="0" marR="0" lvl="0" indent="-74295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、介绍了下载网页源代码的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requests </a:t>
            </a:r>
            <a:r>
              <a:rPr lang="zh-CN" altLang="en-US" sz="2800" noProof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8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selenium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，及批量下载的实现方法。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-742950" algn="ctr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[string] =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requests.get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(URL, </a:t>
            </a:r>
            <a:r>
              <a:rPr kumimoji="0" lang="en-US" altLang="zh-CN" sz="24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Paras=Value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-74295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、分析数据爬取的常见故障及解决思路。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-742950" algn="ctr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中文乱码、网络延迟、数据丢包</a:t>
            </a:r>
            <a:r>
              <a:rPr lang="zh-CN" altLang="en-US" sz="2400" noProof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、网站限制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15616" y="5068318"/>
            <a:ext cx="7103431" cy="129266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课后作业：</a:t>
            </a:r>
            <a:endParaRPr kumimoji="0" lang="en-US" altLang="zh-CN" sz="24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复习批量下载源代码的实现过程和故障处理。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结合百度搜索下载贵州茅台股票的资讯数据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0" name="矩形 9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9975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476039A-ABBB-462E-95C3-ACF1E0A3818B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zh-CN" sz="1400"/>
          </a:p>
        </p:txBody>
      </p:sp>
      <p:sp>
        <p:nvSpPr>
          <p:cNvPr id="5125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网页数据的抓取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395536" y="1844824"/>
            <a:ext cx="8501062" cy="307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zh-CN" altLang="en-US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三大核心技术</a:t>
            </a:r>
          </a:p>
          <a:p>
            <a:pPr marL="742950" indent="-742950" eaLnBrk="1" hangingPunct="1">
              <a:spcBef>
                <a:spcPct val="20000"/>
              </a:spcBef>
              <a:buFontTx/>
              <a:buAutoNum type="arabicPeriod"/>
              <a:defRPr/>
            </a:pPr>
            <a:r>
              <a:rPr lang="zh-CN" altLang="en-US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程序下载网页源代码（</a:t>
            </a:r>
            <a:r>
              <a:rPr lang="en-US" altLang="zh-CN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requests</a:t>
            </a:r>
            <a:r>
              <a:rPr lang="zh-CN" altLang="en-US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41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spcBef>
                <a:spcPct val="20000"/>
              </a:spcBef>
              <a:buFontTx/>
              <a:buAutoNum type="arabicPeriod"/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网页源代码的解析（正则表达式）</a:t>
            </a:r>
            <a:endParaRPr lang="en-US" altLang="zh-CN" sz="41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spcBef>
                <a:spcPct val="20000"/>
              </a:spcBef>
              <a:buFontTx/>
              <a:buAutoNum type="arabicPeriod"/>
              <a:defRPr/>
            </a:pPr>
            <a:r>
              <a:rPr lang="zh-CN" altLang="en-US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解析数据的保存（格式化输出）</a:t>
            </a:r>
            <a:endParaRPr lang="en-US" altLang="zh-CN" sz="41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6" name="矩形 15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851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9329ED-C288-3B4E-A02E-AE538B06348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8197" name="矩形 9"/>
          <p:cNvSpPr>
            <a:spLocks noChangeArrowheads="1"/>
          </p:cNvSpPr>
          <p:nvPr/>
        </p:nvSpPr>
        <p:spPr bwMode="auto">
          <a:xfrm>
            <a:off x="1428750" y="133448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网络爬虫（二）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imHei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87624" y="5013176"/>
            <a:ext cx="7056784" cy="116955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如何爬取数据？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下载源代码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→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解析源代码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→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存储数据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428750" y="1643214"/>
            <a:ext cx="6455292" cy="1724038"/>
            <a:chOff x="1428750" y="1643214"/>
            <a:chExt cx="6455292" cy="1724038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8750" y="1643214"/>
              <a:ext cx="6424659" cy="1724038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6488" y="2327672"/>
              <a:ext cx="4227554" cy="308479"/>
            </a:xfrm>
            <a:prstGeom prst="rect">
              <a:avLst/>
            </a:prstGeom>
          </p:spPr>
        </p:pic>
      </p:grpSp>
      <p:sp>
        <p:nvSpPr>
          <p:cNvPr id="4" name="文本框 3"/>
          <p:cNvSpPr txBox="1"/>
          <p:nvPr/>
        </p:nvSpPr>
        <p:spPr>
          <a:xfrm>
            <a:off x="1233674" y="1158816"/>
            <a:ext cx="6386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kumimoji="0" lang="zh-CN" alt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网络开源信息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的资产定价研究</a:t>
            </a:r>
          </a:p>
        </p:txBody>
      </p:sp>
      <p:sp>
        <p:nvSpPr>
          <p:cNvPr id="6" name="矩形 5"/>
          <p:cNvSpPr/>
          <p:nvPr/>
        </p:nvSpPr>
        <p:spPr>
          <a:xfrm>
            <a:off x="905188" y="3400721"/>
            <a:ext cx="733362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爬取论坛数据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，进行文本语义挖掘。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论坛</a:t>
            </a:r>
            <a:r>
              <a:rPr kumimoji="0" lang="zh-CN" alt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信息指标与股票收益率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的关联性“统计上显著但经济上很小的”，但与</a:t>
            </a:r>
            <a:r>
              <a:rPr kumimoji="0" lang="zh-CN" alt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成交量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的关联性非常强。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5" name="矩形 14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43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13" y="1577939"/>
            <a:ext cx="8479773" cy="5004894"/>
          </a:xfrm>
          <a:prstGeom prst="rect">
            <a:avLst/>
          </a:prstGeom>
        </p:spPr>
      </p:pic>
      <p:sp>
        <p:nvSpPr>
          <p:cNvPr id="819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9329ED-C288-3B4E-A02E-AE538B06348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8197" name="矩形 9"/>
          <p:cNvSpPr>
            <a:spLocks noChangeArrowheads="1"/>
          </p:cNvSpPr>
          <p:nvPr/>
        </p:nvSpPr>
        <p:spPr bwMode="auto">
          <a:xfrm>
            <a:off x="1428750" y="142875"/>
            <a:ext cx="75357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为什么需要正则表达式</a:t>
            </a:r>
          </a:p>
        </p:txBody>
      </p:sp>
      <p:sp>
        <p:nvSpPr>
          <p:cNvPr id="5" name="矩形 4"/>
          <p:cNvSpPr/>
          <p:nvPr/>
        </p:nvSpPr>
        <p:spPr>
          <a:xfrm>
            <a:off x="750230" y="1196752"/>
            <a:ext cx="79365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http://vip.stock.finance.sina.com.cn/corp/go.php/vMS_MarketHistory/stockid/600519.phtml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92" y="1327290"/>
            <a:ext cx="5255972" cy="244827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3927562"/>
            <a:ext cx="4557746" cy="289085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4" name="文本框 13"/>
          <p:cNvSpPr txBox="1"/>
          <p:nvPr/>
        </p:nvSpPr>
        <p:spPr>
          <a:xfrm>
            <a:off x="971600" y="4485046"/>
            <a:ext cx="2088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</a:t>
            </a:r>
          </a:p>
        </p:txBody>
      </p:sp>
      <p:sp>
        <p:nvSpPr>
          <p:cNvPr id="2" name="右箭头 1"/>
          <p:cNvSpPr/>
          <p:nvPr/>
        </p:nvSpPr>
        <p:spPr bwMode="auto">
          <a:xfrm rot="2463717">
            <a:off x="2249042" y="4112572"/>
            <a:ext cx="1444525" cy="641432"/>
          </a:xfrm>
          <a:prstGeom prst="rightArrow">
            <a:avLst>
              <a:gd name="adj1" fmla="val 50000"/>
              <a:gd name="adj2" fmla="val 42505"/>
            </a:avLst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6" name="矩形 15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357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602C3A-F6C6-8F41-92A7-0F4846F1070A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9221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正则表达式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483768" y="1052513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实现文本的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复杂查找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功能。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64125" y="1636261"/>
            <a:ext cx="701574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marR="0" lvl="0" indent="-51435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简单查找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：查找“金融科技”；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14350" marR="0" lvl="0" indent="-51435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复杂查找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：查找包含“大数据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…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金融科技”的句子。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46" y="2609091"/>
            <a:ext cx="7406762" cy="383359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3666514"/>
            <a:ext cx="5255972" cy="244827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矩形 4"/>
          <p:cNvSpPr/>
          <p:nvPr/>
        </p:nvSpPr>
        <p:spPr bwMode="auto">
          <a:xfrm>
            <a:off x="1084643" y="3148217"/>
            <a:ext cx="6912768" cy="260161"/>
          </a:xfrm>
          <a:prstGeom prst="rect">
            <a:avLst/>
          </a:prstGeom>
          <a:noFill/>
          <a:ln w="28575" cap="flat" cmpd="sng" algn="ctr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453086" y="4525886"/>
            <a:ext cx="1800200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定位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标记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5" name="矩形 14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812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99BCAEE-3582-4F5B-A44A-0EA0C0076F25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zh-CN" sz="1400"/>
          </a:p>
        </p:txBody>
      </p:sp>
      <p:sp>
        <p:nvSpPr>
          <p:cNvPr id="21509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正则表达式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357188" y="1285875"/>
            <a:ext cx="8501062" cy="435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查找</a:t>
            </a:r>
            <a:endParaRPr lang="en-US" altLang="zh-CN" sz="41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eaLnBrk="1" hangingPunct="1">
              <a:spcBef>
                <a:spcPct val="20000"/>
              </a:spcBef>
              <a:buFontTx/>
              <a:buAutoNum type="arabicPeriod"/>
              <a:defRPr/>
            </a:pPr>
            <a:r>
              <a:rPr lang="zh-CN" altLang="en-US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文本文件内查找某个词语</a:t>
            </a:r>
            <a:endParaRPr lang="en-US" altLang="zh-CN" sz="4100" b="1" kern="0" dirty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eaLnBrk="1" hangingPunct="1">
              <a:spcBef>
                <a:spcPct val="20000"/>
              </a:spcBef>
              <a:buFontTx/>
              <a:buAutoNum type="arabicPeriod"/>
              <a:defRPr/>
            </a:pPr>
            <a:r>
              <a:rPr lang="zh-CN" altLang="en-US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文件夹内查找包含某个关键字的文件</a:t>
            </a:r>
            <a:endParaRPr lang="en-US" altLang="zh-CN" sz="4100" b="1" kern="0" dirty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en-US" altLang="zh-CN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例：某文件夹下有文件：</a:t>
            </a:r>
            <a:endParaRPr lang="en-US" altLang="zh-CN" sz="4100" b="1" kern="0" dirty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en-US" altLang="zh-CN" sz="4100" b="1" kern="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41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宝马</a:t>
            </a:r>
            <a:r>
              <a:rPr lang="en-US" altLang="zh-CN" sz="41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.jpg</a:t>
            </a:r>
            <a:r>
              <a:rPr lang="zh-CN" altLang="en-US" sz="41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、神马</a:t>
            </a:r>
            <a:r>
              <a:rPr lang="en-US" altLang="zh-CN" sz="41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.jpg</a:t>
            </a:r>
            <a:r>
              <a:rPr lang="zh-CN" altLang="en-US" sz="41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、草泥马</a:t>
            </a:r>
            <a:r>
              <a:rPr lang="en-US" altLang="zh-CN" sz="41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.jpg</a:t>
            </a:r>
          </a:p>
        </p:txBody>
      </p:sp>
      <p:sp>
        <p:nvSpPr>
          <p:cNvPr id="21511" name="TextBox 8"/>
          <p:cNvSpPr txBox="1">
            <a:spLocks noChangeArrowheads="1"/>
          </p:cNvSpPr>
          <p:nvPr/>
        </p:nvSpPr>
        <p:spPr bwMode="auto">
          <a:xfrm>
            <a:off x="2786063" y="5792788"/>
            <a:ext cx="32146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查找 </a:t>
            </a:r>
            <a:r>
              <a:rPr lang="en-US" altLang="zh-CN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  <a:r>
              <a:rPr lang="zh-CN" alt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马</a:t>
            </a:r>
            <a:r>
              <a:rPr lang="en-US" altLang="zh-CN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.jpg</a:t>
            </a:r>
            <a:endParaRPr lang="zh-CN" altLang="en-US" sz="4000" b="1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4" name="矩形 13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90951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889329ED-C288-3B4E-A02E-AE538B063484}" type="slidenum">
              <a:rPr lang="en-US" altLang="zh-CN" b="0"/>
              <a:pPr eaLnBrk="1" hangingPunct="1"/>
              <a:t>3</a:t>
            </a:fld>
            <a:endParaRPr lang="en-US" altLang="zh-CN" b="0" dirty="0"/>
          </a:p>
        </p:txBody>
      </p:sp>
      <p:sp>
        <p:nvSpPr>
          <p:cNvPr id="8197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4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金融大数据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617197" y="1213869"/>
            <a:ext cx="48972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征信（个人 </a:t>
            </a:r>
            <a:r>
              <a:rPr kumimoji="1"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kumimoji="1"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企业）</a:t>
            </a:r>
            <a:endParaRPr kumimoji="1" lang="en-US" altLang="zh-C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设计投资策略，指导交易</a:t>
            </a:r>
            <a:endParaRPr kumimoji="1" lang="en-US" altLang="zh-C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360291"/>
            <a:ext cx="4824536" cy="2859173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952756" y="1484784"/>
            <a:ext cx="3853865" cy="4024169"/>
            <a:chOff x="4952756" y="1484784"/>
            <a:chExt cx="3853865" cy="4024169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0197" y="3233324"/>
              <a:ext cx="3816424" cy="2204796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8409" y="1484784"/>
              <a:ext cx="1654660" cy="2096995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 bwMode="auto">
            <a:xfrm>
              <a:off x="4952756" y="5220921"/>
              <a:ext cx="1440160" cy="28803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436096" y="2927293"/>
              <a:ext cx="316835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dirty="0">
                  <a:solidFill>
                    <a:srgbClr val="0070C0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网络爬虫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31986" y="1762578"/>
              <a:ext cx="172186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数据获取离不开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594714" y="4939514"/>
            <a:ext cx="27405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网络爬虫怎么实现呢？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</p:grpSpPr>
        <p:sp>
          <p:nvSpPr>
            <p:cNvPr id="16" name="矩形 15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565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F7324F8-AB9F-4A10-8634-84CD12192140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zh-CN" sz="1400"/>
          </a:p>
        </p:txBody>
      </p:sp>
      <p:sp>
        <p:nvSpPr>
          <p:cNvPr id="23557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714375" y="1643063"/>
            <a:ext cx="8001000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25000"/>
              </a:lnSpc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简单的正则表达式</a:t>
            </a:r>
            <a:endParaRPr lang="en-US" altLang="zh-CN" sz="41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eaLnBrk="1" hangingPunct="1">
              <a:lnSpc>
                <a:spcPct val="125000"/>
              </a:lnSpc>
              <a:spcBef>
                <a:spcPct val="20000"/>
              </a:spcBef>
              <a:buFontTx/>
              <a:buAutoNum type="arabicPeriod"/>
              <a:defRPr/>
            </a:pPr>
            <a:r>
              <a:rPr lang="zh-CN" altLang="en-US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在小说</a:t>
            </a:r>
            <a:r>
              <a:rPr lang="en-US" altLang="zh-CN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Game of Throne</a:t>
            </a:r>
            <a:r>
              <a:rPr lang="zh-CN" altLang="en-US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中查找字母组合</a:t>
            </a:r>
            <a:r>
              <a:rPr lang="en-US" altLang="zh-CN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hi</a:t>
            </a:r>
          </a:p>
          <a:p>
            <a:pPr marL="742950" indent="-742950" eaLnBrk="1" hangingPunct="1">
              <a:lnSpc>
                <a:spcPct val="125000"/>
              </a:lnSpc>
              <a:spcBef>
                <a:spcPct val="20000"/>
              </a:spcBef>
              <a:buFontTx/>
              <a:buAutoNum type="arabicPeriod"/>
              <a:defRPr/>
            </a:pPr>
            <a:r>
              <a:rPr lang="zh-CN" altLang="en-US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在通讯录中查找电话</a:t>
            </a:r>
            <a:r>
              <a:rPr lang="en-US" altLang="zh-CN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10086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2" name="矩形 11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319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3B8DF3D-09FB-4FFE-ACAB-E5CCDDA560B8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zh-CN" sz="1400"/>
          </a:p>
        </p:txBody>
      </p:sp>
      <p:sp>
        <p:nvSpPr>
          <p:cNvPr id="25605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1214438" y="1785938"/>
            <a:ext cx="7000875" cy="278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简单的正则表达式</a:t>
            </a:r>
            <a:endParaRPr lang="en-US" altLang="zh-CN" sz="41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eaLnBrk="1" hangingPunct="1">
              <a:lnSpc>
                <a:spcPct val="125000"/>
              </a:lnSpc>
              <a:spcBef>
                <a:spcPct val="20000"/>
              </a:spcBef>
              <a:buFontTx/>
              <a:buAutoNum type="arabicPeriod"/>
              <a:defRPr/>
            </a:pPr>
            <a:r>
              <a:rPr lang="zh-CN" altLang="en-US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正则表达式为“</a:t>
            </a:r>
            <a:r>
              <a:rPr lang="en-US" altLang="zh-CN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hi</a:t>
            </a:r>
            <a:r>
              <a:rPr lang="zh-CN" altLang="en-US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4100" b="1" kern="0" dirty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eaLnBrk="1" hangingPunct="1">
              <a:spcBef>
                <a:spcPct val="20000"/>
              </a:spcBef>
              <a:buFontTx/>
              <a:buAutoNum type="arabicPeriod"/>
              <a:defRPr/>
            </a:pPr>
            <a:r>
              <a:rPr lang="zh-CN" altLang="en-US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正则表达式为“</a:t>
            </a:r>
            <a:r>
              <a:rPr lang="en-US" altLang="zh-CN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10086</a:t>
            </a:r>
            <a:r>
              <a:rPr lang="zh-CN" altLang="en-US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4100" b="1" kern="0" dirty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2" name="矩形 11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81117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724B44C-576F-40EF-A163-1F223F21D11B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zh-CN" sz="1400"/>
          </a:p>
        </p:txBody>
      </p:sp>
      <p:sp>
        <p:nvSpPr>
          <p:cNvPr id="27653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16917" y="1412776"/>
            <a:ext cx="7858125" cy="4450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25000"/>
              </a:lnSpc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正则表达式的元字符（类表达式）</a:t>
            </a:r>
          </a:p>
          <a:p>
            <a:pPr marL="742950" indent="-742950" eaLnBrk="1" hangingPunct="1">
              <a:lnSpc>
                <a:spcPct val="125000"/>
              </a:lnSpc>
              <a:spcBef>
                <a:spcPct val="20000"/>
              </a:spcBef>
              <a:buFontTx/>
              <a:buAutoNum type="arabicPeriod"/>
              <a:defRPr/>
            </a:pPr>
            <a:r>
              <a:rPr lang="zh-CN" altLang="en-US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在小说</a:t>
            </a:r>
            <a:r>
              <a:rPr lang="en-US" altLang="zh-CN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Game of Throne</a:t>
            </a:r>
            <a:r>
              <a:rPr lang="zh-CN" altLang="en-US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中查找单词</a:t>
            </a:r>
            <a:r>
              <a:rPr lang="en-US" altLang="zh-CN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hi</a:t>
            </a:r>
          </a:p>
          <a:p>
            <a:pPr marL="742950" indent="-742950" eaLnBrk="1" hangingPunct="1">
              <a:lnSpc>
                <a:spcPct val="125000"/>
              </a:lnSpc>
              <a:spcBef>
                <a:spcPct val="20000"/>
              </a:spcBef>
              <a:buFontTx/>
              <a:buAutoNum type="arabicPeriod"/>
              <a:defRPr/>
            </a:pPr>
            <a:r>
              <a:rPr lang="zh-CN" altLang="en-US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在通讯录中查找所有上海地区的固定电话</a:t>
            </a:r>
            <a:endParaRPr lang="en-US" altLang="zh-CN" sz="4100" b="1" kern="0" dirty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2" name="矩形 11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8623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93A876D-EFAC-4265-A2D5-80D85427B445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zh-CN" sz="1400"/>
          </a:p>
        </p:txBody>
      </p:sp>
      <p:sp>
        <p:nvSpPr>
          <p:cNvPr id="29701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714375" y="1214438"/>
            <a:ext cx="7858125" cy="521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正则表达式的元字符（类表达式）</a:t>
            </a:r>
          </a:p>
          <a:p>
            <a:pPr marL="742950" indent="-742950" eaLnBrk="1" hangingPunct="1">
              <a:spcBef>
                <a:spcPct val="20000"/>
              </a:spcBef>
              <a:buFontTx/>
              <a:buAutoNum type="arabicPeriod"/>
              <a:defRPr/>
            </a:pPr>
            <a:r>
              <a:rPr lang="zh-CN" altLang="en-US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若用正则表达式“</a:t>
            </a:r>
            <a:r>
              <a:rPr lang="en-US" altLang="zh-CN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hi</a:t>
            </a:r>
            <a:r>
              <a:rPr lang="zh-CN" altLang="en-US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”，除了匹配</a:t>
            </a:r>
            <a:r>
              <a:rPr lang="en-US" altLang="zh-CN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hi</a:t>
            </a:r>
            <a:r>
              <a:rPr lang="zh-CN" altLang="en-US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以外，还可能找到</a:t>
            </a:r>
            <a:r>
              <a:rPr lang="en-US" altLang="zh-CN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him, history</a:t>
            </a:r>
            <a:r>
              <a:rPr lang="zh-CN" altLang="en-US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等包含</a:t>
            </a:r>
            <a:r>
              <a:rPr lang="en-US" altLang="zh-CN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hi</a:t>
            </a:r>
            <a:r>
              <a:rPr lang="zh-CN" altLang="en-US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单词。</a:t>
            </a:r>
            <a:endParaRPr lang="en-US" altLang="zh-CN" sz="41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zh-CN" altLang="en-US" sz="4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zh-CN" altLang="en-US" sz="4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可以用元字符</a:t>
            </a:r>
            <a:r>
              <a:rPr lang="en-US" altLang="zh-CN" sz="4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\b</a:t>
            </a:r>
            <a:r>
              <a:rPr lang="zh-CN" altLang="en-US" sz="4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来解决</a:t>
            </a:r>
            <a:endParaRPr lang="en-US" altLang="zh-CN" sz="4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en-US" altLang="zh-CN" sz="44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zh-CN" altLang="en-US" sz="44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正则表达式为：“</a:t>
            </a:r>
            <a:r>
              <a:rPr lang="en-US" altLang="zh-CN" sz="44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</a:t>
            </a:r>
            <a:r>
              <a:rPr lang="en-US" altLang="zh-CN" sz="4400" b="1" kern="0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bhi</a:t>
            </a:r>
            <a:r>
              <a:rPr lang="en-US" altLang="zh-CN" sz="44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\b”</a:t>
            </a:r>
          </a:p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en-US" altLang="zh-CN" sz="4400" b="1" kern="0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en-US" altLang="zh-CN" sz="44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\b </a:t>
            </a:r>
            <a:r>
              <a:rPr lang="zh-CN" altLang="en-US" sz="44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匹配单词开头和结束</a:t>
            </a:r>
            <a:endParaRPr lang="en-US" altLang="zh-CN" sz="32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</p:grpSpPr>
        <p:sp>
          <p:nvSpPr>
            <p:cNvPr id="12" name="矩形 11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6084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552D25D-C745-4BAE-81B5-7F8254C488D1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zh-CN" sz="1400"/>
          </a:p>
        </p:txBody>
      </p:sp>
      <p:sp>
        <p:nvSpPr>
          <p:cNvPr id="31749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714375" y="1428750"/>
            <a:ext cx="7858125" cy="4929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正则表达式的元字符（类表达式）</a:t>
            </a:r>
          </a:p>
          <a:p>
            <a:pPr marL="742950" indent="-742950" eaLnBrk="1" hangingPunct="1">
              <a:spcBef>
                <a:spcPct val="20000"/>
              </a:spcBef>
              <a:buFont typeface="+mj-lt"/>
              <a:buAutoNum type="arabicPeriod" startAt="2"/>
              <a:defRPr/>
            </a:pPr>
            <a:r>
              <a:rPr lang="zh-CN" altLang="en-US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上海地区的固定电话格式为</a:t>
            </a:r>
            <a:endParaRPr lang="en-US" altLang="zh-CN" sz="41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en-US" altLang="zh-CN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021-XXXXXXXX</a:t>
            </a:r>
            <a:r>
              <a:rPr lang="zh-CN" altLang="en-US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（八位数字）</a:t>
            </a:r>
            <a:endParaRPr lang="en-US" altLang="zh-CN" sz="41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zh-CN" altLang="en-US" sz="4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zh-CN" altLang="en-US" sz="4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可以用元字符</a:t>
            </a:r>
            <a:r>
              <a:rPr lang="en-US" altLang="zh-CN" sz="4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\d</a:t>
            </a:r>
            <a:r>
              <a:rPr lang="zh-CN" altLang="en-US" sz="4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来解决</a:t>
            </a:r>
            <a:endParaRPr lang="en-US" altLang="zh-CN" sz="4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en-US" altLang="zh-CN" sz="4400" b="1" kern="0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en-US" altLang="zh-CN" sz="44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021-\d\d\d\d\d\d\d\d</a:t>
            </a:r>
          </a:p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en-US" altLang="zh-CN" sz="44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\d </a:t>
            </a:r>
            <a:r>
              <a:rPr lang="zh-CN" altLang="en-US" sz="44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匹配数字</a:t>
            </a:r>
            <a:r>
              <a:rPr lang="en-US" altLang="zh-CN" sz="44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0,1,2,3,4,5,6,7,8,9</a:t>
            </a:r>
            <a:endParaRPr lang="en-US" altLang="zh-CN" sz="32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2" name="矩形 11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31633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47E7B45-284E-464C-950E-C6DAEDE0E3B6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zh-CN" sz="1400"/>
          </a:p>
        </p:txBody>
      </p:sp>
      <p:sp>
        <p:nvSpPr>
          <p:cNvPr id="33797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FF0000"/>
                </a:solidFill>
              </a:rPr>
              <a:t>正则表达式</a:t>
            </a:r>
          </a:p>
        </p:txBody>
      </p:sp>
      <p:pic>
        <p:nvPicPr>
          <p:cNvPr id="337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363" y="1285875"/>
            <a:ext cx="6410325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9" name="矩形 1"/>
          <p:cNvSpPr>
            <a:spLocks noChangeArrowheads="1"/>
          </p:cNvSpPr>
          <p:nvPr/>
        </p:nvSpPr>
        <p:spPr bwMode="auto">
          <a:xfrm>
            <a:off x="1376363" y="1557338"/>
            <a:ext cx="6410325" cy="1439862"/>
          </a:xfrm>
          <a:prstGeom prst="rect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pSp>
        <p:nvGrpSpPr>
          <p:cNvPr id="12" name="组合 11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3" name="矩形 12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26392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9420664-6219-4B69-A782-FD1DDF196FD5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zh-CN" sz="1400"/>
          </a:p>
        </p:txBody>
      </p:sp>
      <p:sp>
        <p:nvSpPr>
          <p:cNvPr id="35845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14375" y="1214438"/>
            <a:ext cx="7858125" cy="521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正则表达式的重复</a:t>
            </a:r>
          </a:p>
          <a:p>
            <a:pPr marL="742950" indent="-742950" eaLnBrk="1" hangingPunct="1">
              <a:spcBef>
                <a:spcPct val="20000"/>
              </a:spcBef>
              <a:buFont typeface="+mj-lt"/>
              <a:buAutoNum type="arabicPeriod" startAt="2"/>
              <a:defRPr/>
            </a:pPr>
            <a:r>
              <a:rPr lang="zh-CN" altLang="en-US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上海地区的固定电话格式为</a:t>
            </a:r>
            <a:endParaRPr lang="en-US" altLang="zh-CN" sz="41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en-US" altLang="zh-CN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021-XXXXXXXX</a:t>
            </a:r>
            <a:r>
              <a:rPr lang="zh-CN" altLang="en-US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（八位数字</a:t>
            </a:r>
            <a:r>
              <a:rPr lang="zh-CN" altLang="en-US" sz="4100" b="1" kern="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4100" b="1" kern="0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zh-CN" altLang="en-US" sz="4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正则表达式：</a:t>
            </a:r>
            <a:endParaRPr lang="en-US" altLang="zh-CN" sz="4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en-US" altLang="zh-CN" sz="4400" b="1" kern="0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</a:t>
            </a:r>
            <a:r>
              <a:rPr lang="en-US" altLang="zh-CN" sz="44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021-\d\d\d\d\d\d\d\d</a:t>
            </a:r>
          </a:p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en-US" altLang="zh-CN" sz="4400" b="1" kern="0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</a:t>
            </a:r>
            <a:r>
              <a:rPr lang="zh-CN" altLang="en-US" sz="44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也可写为：</a:t>
            </a:r>
            <a:r>
              <a:rPr lang="en-US" altLang="zh-CN" sz="44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021-\d{8}</a:t>
            </a:r>
          </a:p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en-US" altLang="zh-CN" sz="44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{8}</a:t>
            </a:r>
            <a:r>
              <a:rPr lang="zh-CN" altLang="en-US" sz="44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表示匹配</a:t>
            </a:r>
            <a:r>
              <a:rPr lang="en-US" altLang="zh-CN" sz="44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en-US" sz="44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</a:t>
            </a:r>
            <a:endParaRPr lang="en-US" altLang="zh-CN" sz="4400" b="1" kern="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3" name="矩形 12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635740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F62E613-00CC-447A-960C-4DAEFAEFA0C4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zh-CN" sz="1400"/>
          </a:p>
        </p:txBody>
      </p:sp>
      <p:sp>
        <p:nvSpPr>
          <p:cNvPr id="37893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</a:t>
            </a:r>
          </a:p>
        </p:txBody>
      </p:sp>
      <p:pic>
        <p:nvPicPr>
          <p:cNvPr id="378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43063"/>
            <a:ext cx="7091363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组合 10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2" name="矩形 11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289567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DA8A21E-274A-4258-8D66-BFEAC10F0A1D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zh-CN" sz="1400"/>
          </a:p>
        </p:txBody>
      </p:sp>
      <p:sp>
        <p:nvSpPr>
          <p:cNvPr id="39941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14375" y="1571625"/>
            <a:ext cx="7858125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正则表达式的重复</a:t>
            </a:r>
            <a:endParaRPr lang="en-US" altLang="zh-CN" sz="41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“Windows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\d+</a:t>
            </a:r>
            <a:r>
              <a:rPr 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</a:t>
            </a:r>
            <a:r>
              <a:rPr 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Windows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后面跟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个或更多数字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“^\w+”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匹配一行的第一个单词或整个字符串的第一个单词；</a:t>
            </a: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“\d+”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</a:t>
            </a:r>
            <a:r>
              <a:rPr 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个或更多连续的数字；</a:t>
            </a: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“\b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\w{6}</a:t>
            </a:r>
            <a:r>
              <a:rPr 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\b” 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个字符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的单词。</a:t>
            </a:r>
            <a:endParaRPr lang="zh-CN" altLang="en-US" sz="3200" b="1" kern="0" dirty="0">
              <a:solidFill>
                <a:srgbClr val="3333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3" name="矩形 12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4465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E9BEF60-F90B-499F-B996-59A24166ABE0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zh-CN" sz="1400"/>
          </a:p>
        </p:txBody>
      </p:sp>
      <p:sp>
        <p:nvSpPr>
          <p:cNvPr id="41989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14375" y="1143000"/>
            <a:ext cx="7858125" cy="450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25000"/>
              </a:lnSpc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思考：</a:t>
            </a:r>
            <a:endParaRPr lang="en-US" altLang="zh-CN" sz="41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25000"/>
              </a:lnSpc>
              <a:spcBef>
                <a:spcPct val="20000"/>
              </a:spcBef>
              <a:buFont typeface="+mj-lt"/>
              <a:buAutoNum type="arabicPeriod"/>
              <a:defRPr/>
            </a:pP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在小说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Game of Throne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中，找到单词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hi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，同时满足其后不远处还跟着单词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Lucy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25000"/>
              </a:lnSpc>
              <a:spcBef>
                <a:spcPct val="20000"/>
              </a:spcBef>
              <a:buFont typeface="+mj-lt"/>
              <a:buAutoNum type="arabicPeriod"/>
              <a:defRPr/>
            </a:pP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某网站要求填写的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QQ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号必须为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位到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12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位的数字，如何利用正则表达式检验输入的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QQ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号。</a:t>
            </a: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3" name="矩形 12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6063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476039A-ABBB-462E-95C3-ACF1E0A3818B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zh-CN" sz="1400"/>
          </a:p>
        </p:txBody>
      </p:sp>
      <p:sp>
        <p:nvSpPr>
          <p:cNvPr id="5125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网页数据的抓取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395536" y="1844824"/>
            <a:ext cx="8501062" cy="307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zh-CN" altLang="en-US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三大核心技术</a:t>
            </a:r>
          </a:p>
          <a:p>
            <a:pPr marL="742950" indent="-742950" eaLnBrk="1" hangingPunct="1">
              <a:spcBef>
                <a:spcPct val="20000"/>
              </a:spcBef>
              <a:buFontTx/>
              <a:buAutoNum type="arabicPeriod"/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程序下载网页源代码（</a:t>
            </a:r>
            <a:r>
              <a:rPr lang="en-US" altLang="zh-CN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requests</a:t>
            </a: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41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spcBef>
                <a:spcPct val="20000"/>
              </a:spcBef>
              <a:buFontTx/>
              <a:buAutoNum type="arabicPeriod"/>
              <a:defRPr/>
            </a:pPr>
            <a:r>
              <a:rPr lang="zh-CN" altLang="en-US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网页源代码的解析（正则表达式）</a:t>
            </a:r>
            <a:endParaRPr lang="en-US" altLang="zh-CN" sz="41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spcBef>
                <a:spcPct val="20000"/>
              </a:spcBef>
              <a:buFontTx/>
              <a:buAutoNum type="arabicPeriod"/>
              <a:defRPr/>
            </a:pPr>
            <a:r>
              <a:rPr lang="zh-CN" altLang="en-US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解析数据的保存（格式化输出）</a:t>
            </a:r>
            <a:endParaRPr lang="en-US" altLang="zh-CN" sz="41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</p:grpSpPr>
        <p:sp>
          <p:nvSpPr>
            <p:cNvPr id="12" name="矩形 11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986814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73D9F96-F22F-4BCB-9481-354A6297D09F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40</a:t>
            </a:fld>
            <a:endParaRPr lang="en-US" altLang="zh-CN" sz="1400"/>
          </a:p>
        </p:txBody>
      </p:sp>
      <p:sp>
        <p:nvSpPr>
          <p:cNvPr id="44037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14375" y="1357313"/>
            <a:ext cx="7858125" cy="478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25000"/>
              </a:lnSpc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解答：</a:t>
            </a:r>
            <a:endParaRPr lang="en-US" altLang="zh-CN" sz="41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25000"/>
              </a:lnSpc>
              <a:spcBef>
                <a:spcPct val="20000"/>
              </a:spcBef>
              <a:buFont typeface="+mj-lt"/>
              <a:buAutoNum type="arabicPeriod"/>
              <a:defRPr/>
            </a:pP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在小说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Game of Throne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中，找到单词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hi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，同时满足其后不远处还跟着单词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Lucy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</a:t>
            </a:r>
            <a:r>
              <a:rPr lang="en-US" altLang="zh-CN" sz="32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bhi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\b.*\</a:t>
            </a:r>
            <a:r>
              <a:rPr lang="en-US" altLang="zh-CN" sz="32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blucy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\b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25000"/>
              </a:lnSpc>
              <a:spcBef>
                <a:spcPct val="20000"/>
              </a:spcBef>
              <a:buFont typeface="+mj-lt"/>
              <a:buAutoNum type="arabicPeriod"/>
              <a:defRPr/>
            </a:pP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某网站要求填写的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QQ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号必须为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位到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12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位的数字，如何利用正则表达式检验输入的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QQ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号。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^\d{5,12}$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3" name="矩形 12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91939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FC5FF2B-B97D-486A-B452-E7A17F2360E0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41</a:t>
            </a:fld>
            <a:endParaRPr lang="en-US" altLang="zh-CN" sz="1400"/>
          </a:p>
        </p:txBody>
      </p:sp>
      <p:sp>
        <p:nvSpPr>
          <p:cNvPr id="46085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74315" y="1124385"/>
            <a:ext cx="7858125" cy="481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正则表达式的字符转义：</a:t>
            </a:r>
            <a:endParaRPr lang="en-US" altLang="zh-CN" sz="41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eaLnBrk="1" hangingPunct="1">
              <a:spcBef>
                <a:spcPct val="20000"/>
              </a:spcBef>
              <a:buFont typeface="+mj-lt"/>
              <a:buAutoNum type="arabicPeriod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如果你想查找元字符本身的话（如“</a:t>
            </a:r>
            <a:r>
              <a:rPr 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”或者“</a:t>
            </a:r>
            <a:r>
              <a:rPr 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”），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使用转义符</a:t>
            </a:r>
            <a:r>
              <a:rPr 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“\”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来取消这些字符的特殊意义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。因此，正则表达式应该写成</a:t>
            </a:r>
            <a:r>
              <a:rPr 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“\.”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或者</a:t>
            </a:r>
            <a:r>
              <a:rPr 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“\*”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。由于</a:t>
            </a:r>
            <a:r>
              <a:rPr 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“\”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是转义符，所以要查找</a:t>
            </a:r>
            <a:r>
              <a:rPr 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“\”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本身，得用</a:t>
            </a:r>
            <a:r>
              <a:rPr 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“\\”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3200" b="1" kern="0" dirty="0">
              <a:solidFill>
                <a:srgbClr val="3333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087" name="矩形 7"/>
          <p:cNvSpPr>
            <a:spLocks noChangeArrowheads="1"/>
          </p:cNvSpPr>
          <p:nvPr/>
        </p:nvSpPr>
        <p:spPr bwMode="auto">
          <a:xfrm>
            <a:off x="1000125" y="4929188"/>
            <a:ext cx="77152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en-US" altLang="zh-CN" sz="3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deerchao</a:t>
            </a:r>
            <a:r>
              <a:rPr lang="en-US" altLang="zh-CN" sz="36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</a:t>
            </a:r>
            <a:r>
              <a:rPr lang="en-US" altLang="zh-CN" sz="3600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en-US" altLang="zh-CN" sz="3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net</a:t>
            </a:r>
            <a:r>
              <a:rPr lang="en-US" altLang="zh-CN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  </a:t>
            </a:r>
            <a:r>
              <a:rPr lang="zh-CN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  </a:t>
            </a:r>
            <a:r>
              <a:rPr lang="en-US" altLang="zh-CN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deerchao.net</a:t>
            </a:r>
            <a:r>
              <a:rPr lang="zh-CN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sz="3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“C:</a:t>
            </a:r>
            <a:r>
              <a:rPr lang="en-US" altLang="zh-CN" sz="36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\\</a:t>
            </a:r>
            <a:r>
              <a:rPr lang="en-US" altLang="zh-CN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Windows”  </a:t>
            </a:r>
            <a:r>
              <a:rPr lang="zh-CN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  </a:t>
            </a:r>
            <a:r>
              <a:rPr lang="en-US" altLang="zh-CN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C:\Windows</a:t>
            </a:r>
            <a:r>
              <a:rPr lang="zh-CN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3" name="矩形 12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73042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D8A3743-579E-46DD-B5AC-7F768CA25E60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42</a:t>
            </a:fld>
            <a:endParaRPr lang="en-US" altLang="zh-CN" sz="1400"/>
          </a:p>
        </p:txBody>
      </p:sp>
      <p:sp>
        <p:nvSpPr>
          <p:cNvPr id="48133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14375" y="1428750"/>
            <a:ext cx="7858125" cy="385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自定义字符集合：</a:t>
            </a:r>
          </a:p>
          <a:p>
            <a:pPr marL="742950" indent="-742950" eaLnBrk="1" hangingPunct="1">
              <a:spcBef>
                <a:spcPct val="20000"/>
              </a:spcBef>
              <a:buFont typeface="+mj-lt"/>
              <a:buAutoNum type="arabicPeriod"/>
              <a:defRPr/>
            </a:pPr>
            <a:r>
              <a:rPr lang="zh-CN" altLang="en-US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匹配没有预先定义元字符的字符集合，比如匹配元音字母</a:t>
            </a:r>
            <a:r>
              <a:rPr lang="en-US" altLang="zh-CN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a, e, </a:t>
            </a:r>
            <a:r>
              <a:rPr lang="en-US" altLang="zh-CN" sz="3200" b="1" kern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, o, u</a:t>
            </a:r>
          </a:p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en-US" altLang="zh-CN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利用“</a:t>
            </a:r>
            <a:r>
              <a:rPr lang="en-US" altLang="zh-CN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[ ]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”可以解决！</a:t>
            </a:r>
            <a:endParaRPr lang="en-US" altLang="zh-CN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en-US" altLang="zh-CN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把要匹配字符妥妥放入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“方括号”</a:t>
            </a:r>
            <a:r>
              <a:rPr lang="zh-CN" altLang="en-US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</a:t>
            </a:r>
            <a:endParaRPr lang="en-US" altLang="zh-CN" sz="3200" b="1" kern="0" dirty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en-US" altLang="zh-CN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匹配元音字母的正则表达式</a:t>
            </a:r>
            <a:r>
              <a:rPr lang="zh-CN" altLang="en-US" sz="32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3200" b="1" kern="0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aeiou</a:t>
            </a:r>
            <a:r>
              <a:rPr lang="en-US" altLang="zh-CN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eaLnBrk="1" hangingPunct="1">
              <a:spcBef>
                <a:spcPct val="20000"/>
              </a:spcBef>
              <a:defRPr/>
            </a:pPr>
            <a:endParaRPr lang="en-US" altLang="zh-CN" sz="3200" b="1" kern="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000250" y="5357813"/>
            <a:ext cx="6143625" cy="769937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zh-CN" altLang="en-US" sz="44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解释正则表达式“</a:t>
            </a:r>
            <a:r>
              <a:rPr lang="en-US" altLang="zh-CN" sz="44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[.?!]</a:t>
            </a:r>
            <a:r>
              <a:rPr lang="zh-CN" altLang="en-US" sz="44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44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32270"/>
            <a:ext cx="1032049" cy="987553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4" name="矩形 13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374828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3853F11-0810-48A1-AFE9-5EA681D2C2A7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43</a:t>
            </a:fld>
            <a:endParaRPr lang="en-US" altLang="zh-CN" sz="1400"/>
          </a:p>
        </p:txBody>
      </p:sp>
      <p:sp>
        <p:nvSpPr>
          <p:cNvPr id="50181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39552" y="1419907"/>
            <a:ext cx="8250113" cy="450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自定义字符集合：</a:t>
            </a:r>
          </a:p>
          <a:p>
            <a:pPr marL="742950" indent="-742950" eaLnBrk="1" hangingPunct="1">
              <a:spcBef>
                <a:spcPct val="20000"/>
              </a:spcBef>
              <a:buFont typeface="+mj-lt"/>
              <a:buAutoNum type="arabicPeriod"/>
              <a:defRPr/>
            </a:pPr>
            <a:r>
              <a:rPr lang="zh-CN" altLang="en-US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匹配没有预先定义元字符的字符集合，比如匹配字母</a:t>
            </a:r>
            <a:r>
              <a:rPr lang="en-US" altLang="zh-CN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a, b, c, …, z</a:t>
            </a:r>
          </a:p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en-US" altLang="zh-CN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</a:t>
            </a:r>
            <a:r>
              <a:rPr lang="zh-CN" altLang="en-US" sz="32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可以在“方括号”内写入</a:t>
            </a:r>
            <a:r>
              <a:rPr lang="en-US" altLang="zh-CN" sz="32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a, b, c, …, z</a:t>
            </a:r>
          </a:p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en-US" altLang="zh-CN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</a:t>
            </a:r>
            <a:r>
              <a:rPr lang="zh-CN" altLang="en-US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或者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使用连词号“</a:t>
            </a:r>
            <a:r>
              <a:rPr lang="en-US" altLang="zh-CN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endParaRPr lang="en-US" altLang="zh-CN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en-US" altLang="zh-CN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</a:t>
            </a:r>
            <a:r>
              <a:rPr lang="zh-CN" altLang="en-US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匹配字母</a:t>
            </a:r>
            <a:r>
              <a:rPr lang="en-US" altLang="zh-CN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a, b, c, …, z</a:t>
            </a:r>
            <a:r>
              <a:rPr lang="zh-CN" altLang="en-US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的正则表达式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en-US" altLang="zh-CN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[a-z]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endParaRPr lang="en-US" altLang="zh-CN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3" name="矩形 12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20187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4549106-569A-4AC2-B1C3-E52289660777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44</a:t>
            </a:fld>
            <a:endParaRPr lang="en-US" altLang="zh-CN" sz="1400"/>
          </a:p>
        </p:txBody>
      </p:sp>
      <p:sp>
        <p:nvSpPr>
          <p:cNvPr id="52229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14375" y="1428750"/>
            <a:ext cx="7858125" cy="4016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思考：</a:t>
            </a:r>
          </a:p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/>
            </a:pPr>
            <a:r>
              <a:rPr lang="zh-CN" altLang="en-US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如何匹配如下格式的电话号码</a:t>
            </a:r>
            <a:endParaRPr lang="en-US" altLang="zh-CN" sz="3200" b="1" kern="0" dirty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32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(010)88886666, 022-22334455, </a:t>
            </a:r>
          </a:p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02912345678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3" name="矩形 12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13352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4904C68-8C2C-42EF-9FBD-8520189BDE75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45</a:t>
            </a:fld>
            <a:endParaRPr lang="en-US" altLang="zh-CN" sz="1400"/>
          </a:p>
        </p:txBody>
      </p:sp>
      <p:sp>
        <p:nvSpPr>
          <p:cNvPr id="54277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85813" y="1138980"/>
            <a:ext cx="7858125" cy="3440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解答：</a:t>
            </a:r>
          </a:p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/>
            </a:pPr>
            <a:r>
              <a:rPr lang="zh-CN" altLang="en-US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如何匹配如下格式的电话号码</a:t>
            </a:r>
            <a:endParaRPr lang="en-US" altLang="zh-CN" sz="32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32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</a:t>
            </a:r>
            <a:r>
              <a:rPr lang="en-US" altLang="zh-CN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(010)88886666, 022-22334455, </a:t>
            </a:r>
          </a:p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02912345678</a:t>
            </a:r>
          </a:p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正则表达式：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en-US" altLang="zh-CN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\(?0\d{2}[)-]?\d{8}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endParaRPr lang="en-US" altLang="zh-CN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3" name="矩形 12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41642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652D728-876C-45BB-A3CD-E54CF9F1AB83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46</a:t>
            </a:fld>
            <a:endParaRPr lang="en-US" altLang="zh-CN" sz="1400"/>
          </a:p>
        </p:txBody>
      </p:sp>
      <p:sp>
        <p:nvSpPr>
          <p:cNvPr id="56325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39552" y="1219954"/>
            <a:ext cx="7858125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正则表达式的反义：</a:t>
            </a:r>
          </a:p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有时需要查找不属于某个能简单定义的字符类的字符。比如想查找除了数字以外，其它任意字符都行的情况，这时需要用到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反义</a:t>
            </a:r>
            <a:r>
              <a:rPr lang="en-US" altLang="zh-CN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</p:txBody>
      </p:sp>
      <p:pic>
        <p:nvPicPr>
          <p:cNvPr id="563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4042536"/>
            <a:ext cx="561975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组合 11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3" name="矩形 12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742612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F09FC55-0465-4C0B-BF0D-1BDC41446193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47</a:t>
            </a:fld>
            <a:endParaRPr lang="en-US" altLang="zh-CN" sz="1400"/>
          </a:p>
        </p:txBody>
      </p:sp>
      <p:sp>
        <p:nvSpPr>
          <p:cNvPr id="58373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85812" y="1255962"/>
            <a:ext cx="7858125" cy="808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正则表达式的反义：</a:t>
            </a:r>
          </a:p>
        </p:txBody>
      </p:sp>
      <p:sp>
        <p:nvSpPr>
          <p:cNvPr id="58375" name="Rectangle 3"/>
          <p:cNvSpPr>
            <a:spLocks noChangeArrowheads="1"/>
          </p:cNvSpPr>
          <p:nvPr/>
        </p:nvSpPr>
        <p:spPr bwMode="auto">
          <a:xfrm>
            <a:off x="785813" y="2000250"/>
            <a:ext cx="7858125" cy="424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30638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“\S+”</a:t>
            </a:r>
            <a:r>
              <a:rPr lang="zh-CN" altLang="en-US" sz="36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匹配不包含空白符的字符串；</a:t>
            </a:r>
            <a:endParaRPr lang="en-US" altLang="zh-CN" sz="3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“&lt;a[^&gt;]+&gt;”</a:t>
            </a:r>
            <a:r>
              <a:rPr lang="zh-CN" altLang="en-US" sz="36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匹配用尖括号括起来的以</a:t>
            </a:r>
            <a:r>
              <a:rPr lang="en-US" altLang="zh-CN" sz="36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36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开头的不包含</a:t>
            </a:r>
            <a:r>
              <a:rPr lang="en-US" altLang="zh-CN" sz="36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</a:t>
            </a:r>
            <a:r>
              <a:rPr lang="zh-CN" altLang="en-US" sz="36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的字符串。</a:t>
            </a:r>
            <a:endParaRPr lang="en-US" altLang="zh-CN" sz="3600" b="1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注意：</a:t>
            </a:r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“^”</a:t>
            </a:r>
            <a:r>
              <a:rPr lang="zh-CN" alt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表示开头</a:t>
            </a:r>
            <a:endParaRPr lang="en-US" altLang="zh-CN" sz="36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“[^]”</a:t>
            </a:r>
            <a:r>
              <a:rPr lang="zh-CN" alt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表示反义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3" name="矩形 12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78367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680144C-F3C7-40D3-B3B4-2B11A1B77740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48</a:t>
            </a:fld>
            <a:endParaRPr lang="en-US" altLang="zh-CN" sz="1400"/>
          </a:p>
        </p:txBody>
      </p:sp>
      <p:sp>
        <p:nvSpPr>
          <p:cNvPr id="60421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83568" y="1211449"/>
            <a:ext cx="7858125" cy="807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贪婪匹配</a:t>
            </a:r>
            <a:endParaRPr lang="en-US" altLang="zh-CN" sz="32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423" name="Rectangle 3"/>
          <p:cNvSpPr>
            <a:spLocks noChangeArrowheads="1"/>
          </p:cNvSpPr>
          <p:nvPr/>
        </p:nvSpPr>
        <p:spPr bwMode="auto">
          <a:xfrm>
            <a:off x="864028" y="2138193"/>
            <a:ext cx="7416824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0638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若正则表达式中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包含能接受重复的限定符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，整个表达式将在得到匹配的前提下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尽可能匹配多的字符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“a.*b”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</a:t>
            </a:r>
            <a:r>
              <a:rPr lang="en-US" altLang="zh-CN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aabab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得到整个字符串</a:t>
            </a:r>
            <a:r>
              <a:rPr lang="en-US" altLang="zh-CN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aabab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b="1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3" name="矩形 12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55887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B404194-56D0-4BCD-9975-CF10D148F13D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49</a:t>
            </a:fld>
            <a:endParaRPr lang="en-US" altLang="zh-CN" sz="1400"/>
          </a:p>
        </p:txBody>
      </p:sp>
      <p:sp>
        <p:nvSpPr>
          <p:cNvPr id="62469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14375" y="1143001"/>
            <a:ext cx="7858125" cy="631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懒惰匹配</a:t>
            </a:r>
          </a:p>
          <a:p>
            <a:pPr marL="742950" indent="-742950" eaLnBrk="1" hangingPunct="1">
              <a:spcBef>
                <a:spcPct val="20000"/>
              </a:spcBef>
              <a:defRPr/>
            </a:pPr>
            <a:endParaRPr lang="en-US" altLang="zh-CN" sz="3200" b="1" kern="0" dirty="0"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黑体" pitchFamily="2" charset="-122"/>
            </a:endParaRPr>
          </a:p>
        </p:txBody>
      </p:sp>
      <p:sp>
        <p:nvSpPr>
          <p:cNvPr id="62471" name="Rectangle 3"/>
          <p:cNvSpPr>
            <a:spLocks noChangeArrowheads="1"/>
          </p:cNvSpPr>
          <p:nvPr/>
        </p:nvSpPr>
        <p:spPr bwMode="auto">
          <a:xfrm>
            <a:off x="878420" y="1988840"/>
            <a:ext cx="7530033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0638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正则表达式中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包含能接受重复的限定符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，并在其后加上一个问号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?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，可以将</a:t>
            </a: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贪婪匹配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转变成</a:t>
            </a: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懒惰匹配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，整个表达式将在得到匹配的前提下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尽可能匹配少的字符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“a.*?b”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</a:t>
            </a:r>
            <a:r>
              <a:rPr lang="en-US" altLang="zh-CN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aabab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，将得到</a:t>
            </a:r>
            <a:r>
              <a:rPr lang="en-US" altLang="zh-CN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aab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ab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b="1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3" name="矩形 12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03338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01" y="1816692"/>
            <a:ext cx="8479773" cy="5004894"/>
          </a:xfrm>
          <a:prstGeom prst="rect">
            <a:avLst/>
          </a:prstGeom>
        </p:spPr>
      </p:pic>
      <p:sp>
        <p:nvSpPr>
          <p:cNvPr id="819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889329ED-C288-3B4E-A02E-AE538B063484}" type="slidenum">
              <a:rPr lang="en-US" altLang="zh-CN" b="0"/>
              <a:pPr eaLnBrk="1" hangingPunct="1"/>
              <a:t>5</a:t>
            </a:fld>
            <a:endParaRPr lang="en-US" altLang="zh-CN" b="0" dirty="0"/>
          </a:p>
        </p:txBody>
      </p:sp>
      <p:sp>
        <p:nvSpPr>
          <p:cNvPr id="8197" name="矩形 9"/>
          <p:cNvSpPr>
            <a:spLocks noChangeArrowheads="1"/>
          </p:cNvSpPr>
          <p:nvPr/>
        </p:nvSpPr>
        <p:spPr bwMode="auto">
          <a:xfrm>
            <a:off x="1428750" y="142875"/>
            <a:ext cx="75357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4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数据爬取流程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43608" y="911131"/>
            <a:ext cx="75068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下载源代码 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→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解析源代码 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→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存储数据</a:t>
            </a:r>
          </a:p>
        </p:txBody>
      </p:sp>
      <p:sp>
        <p:nvSpPr>
          <p:cNvPr id="5" name="矩形 4"/>
          <p:cNvSpPr/>
          <p:nvPr/>
        </p:nvSpPr>
        <p:spPr>
          <a:xfrm>
            <a:off x="750230" y="1526666"/>
            <a:ext cx="79365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http://vip.stock.finance.sina.com.cn/corp/go.php/vMS_MarketHistory/stockid/600519.phtml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03936"/>
            <a:ext cx="6586586" cy="196692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4127111"/>
            <a:ext cx="5255972" cy="244827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428" y="1989160"/>
            <a:ext cx="4557746" cy="289085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4" name="文本框 13"/>
          <p:cNvSpPr txBox="1"/>
          <p:nvPr/>
        </p:nvSpPr>
        <p:spPr>
          <a:xfrm>
            <a:off x="2267744" y="6052163"/>
            <a:ext cx="2088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355976" y="4319139"/>
            <a:ext cx="2088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格式化输出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</p:grpSpPr>
        <p:sp>
          <p:nvSpPr>
            <p:cNvPr id="17" name="矩形 16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5116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753B4CB-D1AB-4A3D-B879-BAA7C3CA16A8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50</a:t>
            </a:fld>
            <a:endParaRPr lang="en-US" altLang="zh-CN" sz="1400"/>
          </a:p>
        </p:txBody>
      </p:sp>
      <p:sp>
        <p:nvSpPr>
          <p:cNvPr id="64519" name="文本框 1"/>
          <p:cNvSpPr txBox="1">
            <a:spLocks noChangeArrowheads="1"/>
          </p:cNvSpPr>
          <p:nvPr/>
        </p:nvSpPr>
        <p:spPr bwMode="auto">
          <a:xfrm>
            <a:off x="4356100" y="3478213"/>
            <a:ext cx="360363" cy="4143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100"/>
              <a:t>次</a:t>
            </a:r>
          </a:p>
        </p:txBody>
      </p:sp>
      <p:pic>
        <p:nvPicPr>
          <p:cNvPr id="64520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060575"/>
            <a:ext cx="8562975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683568" y="1211449"/>
            <a:ext cx="7858125" cy="807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贪婪匹配</a:t>
            </a:r>
            <a:endParaRPr lang="en-US" altLang="zh-CN" sz="32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6" name="矩形 15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89895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518C535-F0AC-42D3-B477-8D6E6CDB79AF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51</a:t>
            </a:fld>
            <a:endParaRPr lang="en-US" altLang="zh-CN" sz="1400"/>
          </a:p>
        </p:txBody>
      </p:sp>
      <p:sp>
        <p:nvSpPr>
          <p:cNvPr id="66565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</a:t>
            </a: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库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86384" y="1155621"/>
            <a:ext cx="7746056" cy="4721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25000"/>
              </a:lnSpc>
              <a:spcBef>
                <a:spcPct val="20000"/>
              </a:spcBef>
              <a:defRPr/>
            </a:pPr>
            <a:r>
              <a:rPr lang="en-US" altLang="zh-CN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正则表达式库 </a:t>
            </a:r>
            <a:r>
              <a:rPr lang="en-US" altLang="zh-CN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</a:t>
            </a:r>
          </a:p>
          <a:p>
            <a:pPr marL="742950" indent="-742950">
              <a:lnSpc>
                <a:spcPct val="125000"/>
              </a:lnSpc>
              <a:buFont typeface="+mj-lt"/>
              <a:buAutoNum type="arabicPeriod"/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常量模块：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I, S, M, X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25000"/>
              </a:lnSpc>
              <a:buFont typeface="+mj-lt"/>
              <a:buAutoNum type="arabicPeriod"/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单次匹配：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search, match, </a:t>
            </a:r>
            <a:r>
              <a:rPr lang="en-US" altLang="zh-CN" sz="32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fullmatch</a:t>
            </a:r>
            <a:endParaRPr lang="zh-CN" altLang="en-US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25000"/>
              </a:lnSpc>
              <a:buFont typeface="+mj-lt"/>
              <a:buAutoNum type="arabicPeriod"/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多次匹配：</a:t>
            </a:r>
            <a:r>
              <a:rPr lang="en-US" altLang="zh-CN" sz="32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findall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32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finditer</a:t>
            </a: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>
              <a:lnSpc>
                <a:spcPct val="125000"/>
              </a:lnSpc>
              <a:buFont typeface="+mj-lt"/>
              <a:buAutoNum type="arabicPeriod"/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编译模块：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compile</a:t>
            </a:r>
          </a:p>
          <a:p>
            <a:pPr marL="742950" indent="-742950" eaLnBrk="1" hangingPunct="1">
              <a:lnSpc>
                <a:spcPct val="125000"/>
              </a:lnSpc>
              <a:buFont typeface="+mj-lt"/>
              <a:buAutoNum type="arabicPeriod"/>
              <a:defRPr/>
            </a:pP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分割模块：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split</a:t>
            </a:r>
          </a:p>
          <a:p>
            <a:pPr marL="742950" indent="-742950" eaLnBrk="1" hangingPunct="1">
              <a:lnSpc>
                <a:spcPct val="125000"/>
              </a:lnSpc>
              <a:buFont typeface="+mj-lt"/>
              <a:buAutoNum type="arabicPeriod"/>
              <a:defRPr/>
            </a:pP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替换模块：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sub, </a:t>
            </a:r>
            <a:r>
              <a:rPr lang="en-US" altLang="zh-CN" sz="32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subn</a:t>
            </a: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spcBef>
                <a:spcPct val="20000"/>
              </a:spcBef>
              <a:defRPr/>
            </a:pPr>
            <a:endParaRPr lang="en-US" altLang="zh-CN" sz="32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3" name="矩形 12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02080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88CC0B1-C357-47AB-8B0C-9CEDFE71F03D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52</a:t>
            </a:fld>
            <a:endParaRPr lang="en-US" altLang="zh-CN" sz="140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20452" y="1340768"/>
            <a:ext cx="7703976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40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常量模块：</a:t>
            </a:r>
            <a:endParaRPr lang="en-US" altLang="zh-CN" sz="40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re.IGNORECASE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 </a:t>
            </a:r>
            <a:r>
              <a:rPr lang="en-US" altLang="zh-CN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re.I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忽略大小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re.DOTALL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re.S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zh-CN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匹配所有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包括换行符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\n</a:t>
            </a:r>
            <a:endParaRPr lang="zh-CN" altLang="zh-CN" sz="28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re.MULTILINE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re.M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多行模式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re.VERBOS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re.X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详细模式，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增加</a:t>
            </a:r>
            <a:r>
              <a:rPr lang="zh-CN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加注解</a:t>
            </a:r>
            <a:endParaRPr lang="en-US" altLang="zh-CN" sz="28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</a:t>
            </a: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库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4" name="矩形 13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09381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88CC0B1-C357-47AB-8B0C-9CEDFE71F03D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53</a:t>
            </a:fld>
            <a:endParaRPr lang="en-US" altLang="zh-CN" sz="140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12440" y="989772"/>
            <a:ext cx="8178675" cy="2856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25000"/>
              </a:lnSpc>
              <a:spcBef>
                <a:spcPct val="20000"/>
              </a:spcBef>
              <a:defRPr/>
            </a:pPr>
            <a:r>
              <a:rPr lang="zh-CN" altLang="en-US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单次匹配用法：</a:t>
            </a:r>
            <a:r>
              <a:rPr lang="en-US" altLang="zh-CN" sz="3200" b="1" kern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re.search</a:t>
            </a:r>
            <a:r>
              <a:rPr lang="en-US" altLang="zh-CN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(pattern, string, </a:t>
            </a:r>
            <a:r>
              <a:rPr lang="en-US" altLang="zh-CN" sz="3200" b="1" kern="0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re.S</a:t>
            </a:r>
            <a:r>
              <a:rPr lang="en-US" altLang="zh-CN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pPr marL="540000" eaLnBrk="1" hangingPunct="1">
              <a:lnSpc>
                <a:spcPct val="125000"/>
              </a:lnSpc>
              <a:defRPr/>
            </a:pPr>
            <a:r>
              <a:rPr lang="en-US" altLang="zh-CN" sz="28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pattern   </a:t>
            </a:r>
            <a:r>
              <a:rPr lang="zh-CN" altLang="en-US" sz="28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</a:t>
            </a:r>
            <a:endParaRPr lang="en-US" altLang="zh-CN" sz="28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40000" eaLnBrk="1" hangingPunct="1">
              <a:lnSpc>
                <a:spcPct val="125000"/>
              </a:lnSpc>
              <a:defRPr/>
            </a:pPr>
            <a:r>
              <a:rPr lang="en-US" altLang="zh-CN" sz="28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string      </a:t>
            </a:r>
            <a:r>
              <a:rPr lang="zh-CN" altLang="en-US" sz="28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字符串</a:t>
            </a:r>
            <a:endParaRPr lang="en-US" altLang="zh-CN" sz="28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40000" eaLnBrk="1" hangingPunct="1">
              <a:lnSpc>
                <a:spcPct val="125000"/>
              </a:lnSpc>
              <a:defRPr/>
            </a:pPr>
            <a:r>
              <a:rPr lang="en-US" altLang="zh-CN" sz="2800" b="1" kern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re.S</a:t>
            </a:r>
            <a:r>
              <a:rPr lang="en-US" altLang="zh-CN" sz="28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</a:t>
            </a:r>
            <a:r>
              <a:rPr lang="zh-CN" altLang="en-US" sz="28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常量模块</a:t>
            </a:r>
            <a:endParaRPr lang="en-US" altLang="zh-CN" sz="28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40000" eaLnBrk="1" hangingPunct="1">
              <a:lnSpc>
                <a:spcPct val="125000"/>
              </a:lnSpc>
              <a:defRPr/>
            </a:pPr>
            <a:r>
              <a:rPr lang="zh-CN" altLang="en-US" sz="28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返回</a:t>
            </a:r>
            <a:r>
              <a:rPr lang="en-US" altLang="zh-CN" sz="28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match</a:t>
            </a:r>
            <a:r>
              <a:rPr lang="zh-CN" altLang="en-US" sz="28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对象，取匹配值</a:t>
            </a:r>
            <a:r>
              <a:rPr lang="en-US" altLang="zh-CN" sz="2800" b="1" kern="0" dirty="0" err="1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match.group</a:t>
            </a:r>
            <a:r>
              <a:rPr lang="en-US" altLang="zh-CN" sz="28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()</a:t>
            </a:r>
          </a:p>
          <a:p>
            <a:pPr marL="540000" eaLnBrk="1" hangingPunct="1">
              <a:lnSpc>
                <a:spcPct val="125000"/>
              </a:lnSpc>
              <a:defRPr/>
            </a:pPr>
            <a:endParaRPr lang="en-US" altLang="zh-CN" sz="28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</a:t>
            </a: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库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4" name="矩形 13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683568" y="4161966"/>
            <a:ext cx="5184576" cy="18235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string = 'a</a:t>
            </a:r>
            <a:r>
              <a:rPr lang="zh-CN" altLang="zh-CN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金融计算，金融计算</a:t>
            </a:r>
            <a:r>
              <a:rPr lang="en-US" altLang="zh-CN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</a:t>
            </a:r>
            <a:endParaRPr lang="zh-CN" altLang="zh-CN" sz="14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pattern = r'</a:t>
            </a:r>
            <a:r>
              <a:rPr lang="zh-CN" altLang="zh-CN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金融计算</a:t>
            </a:r>
            <a:r>
              <a:rPr lang="en-US" altLang="zh-CN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</a:t>
            </a:r>
            <a:endParaRPr lang="zh-CN" altLang="zh-CN" sz="14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print('search:', </a:t>
            </a:r>
            <a:r>
              <a:rPr lang="en-US" altLang="zh-CN" b="1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re.search</a:t>
            </a:r>
            <a:r>
              <a:rPr lang="en-US" altLang="zh-CN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(pattern, string).group())</a:t>
            </a:r>
            <a:endParaRPr lang="zh-CN" altLang="zh-CN" sz="14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print('match:', </a:t>
            </a:r>
            <a:r>
              <a:rPr lang="en-US" altLang="zh-CN" b="1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re.match</a:t>
            </a:r>
            <a:r>
              <a:rPr lang="en-US" altLang="zh-CN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(pattern, string))</a:t>
            </a:r>
            <a:endParaRPr lang="zh-CN" altLang="zh-CN" sz="14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print('</a:t>
            </a:r>
            <a:r>
              <a:rPr lang="en-US" altLang="zh-CN" b="1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fullmatch</a:t>
            </a:r>
            <a:r>
              <a:rPr lang="en-US" altLang="zh-CN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:', </a:t>
            </a:r>
            <a:r>
              <a:rPr lang="en-US" altLang="zh-CN" b="1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re.fullmatch</a:t>
            </a:r>
            <a:r>
              <a:rPr lang="en-US" altLang="zh-CN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(pattern, string))</a:t>
            </a:r>
            <a:endParaRPr lang="zh-CN" altLang="zh-CN" sz="14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084168" y="4335090"/>
            <a:ext cx="2081077" cy="14773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结果：</a:t>
            </a:r>
            <a:endParaRPr lang="zh-CN" altLang="zh-CN" sz="14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search: </a:t>
            </a:r>
            <a:r>
              <a:rPr lang="zh-CN" altLang="zh-CN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金融计算</a:t>
            </a:r>
            <a:endParaRPr lang="zh-CN" altLang="zh-CN" sz="14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match: None</a:t>
            </a:r>
            <a:endParaRPr lang="zh-CN" altLang="zh-CN" sz="14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b="1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fullmatch</a:t>
            </a:r>
            <a:r>
              <a:rPr lang="en-US" altLang="zh-CN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None</a:t>
            </a:r>
            <a:endParaRPr lang="zh-CN" altLang="zh-CN" sz="14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75406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88CC0B1-C357-47AB-8B0C-9CEDFE71F03D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54</a:t>
            </a:fld>
            <a:endParaRPr lang="en-US" altLang="zh-CN" sz="140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67544" y="991462"/>
            <a:ext cx="8378485" cy="2856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25000"/>
              </a:lnSpc>
              <a:spcBef>
                <a:spcPct val="20000"/>
              </a:spcBef>
              <a:defRPr/>
            </a:pPr>
            <a:r>
              <a:rPr lang="zh-CN" altLang="en-US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多次匹配用法：</a:t>
            </a:r>
            <a:r>
              <a:rPr lang="en-US" altLang="zh-CN" sz="3200" b="1" kern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re.findall</a:t>
            </a:r>
            <a:r>
              <a:rPr lang="en-US" altLang="zh-CN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(pattern, string, </a:t>
            </a:r>
            <a:r>
              <a:rPr lang="en-US" altLang="zh-CN" sz="3200" b="1" kern="0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re.S</a:t>
            </a:r>
            <a:r>
              <a:rPr lang="en-US" altLang="zh-CN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pPr marL="540000" eaLnBrk="1" hangingPunct="1">
              <a:lnSpc>
                <a:spcPct val="125000"/>
              </a:lnSpc>
              <a:defRPr/>
            </a:pPr>
            <a:r>
              <a:rPr lang="en-US" altLang="zh-CN" sz="28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pattern   </a:t>
            </a:r>
            <a:r>
              <a:rPr lang="zh-CN" altLang="en-US" sz="28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</a:t>
            </a:r>
            <a:endParaRPr lang="en-US" altLang="zh-CN" sz="28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40000" eaLnBrk="1" hangingPunct="1">
              <a:lnSpc>
                <a:spcPct val="125000"/>
              </a:lnSpc>
              <a:defRPr/>
            </a:pPr>
            <a:r>
              <a:rPr lang="en-US" altLang="zh-CN" sz="28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string      </a:t>
            </a:r>
            <a:r>
              <a:rPr lang="zh-CN" altLang="en-US" sz="28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字符串</a:t>
            </a:r>
            <a:endParaRPr lang="en-US" altLang="zh-CN" sz="28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40000" eaLnBrk="1" hangingPunct="1">
              <a:lnSpc>
                <a:spcPct val="125000"/>
              </a:lnSpc>
              <a:defRPr/>
            </a:pPr>
            <a:r>
              <a:rPr lang="en-US" altLang="zh-CN" sz="2800" b="1" kern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re.S</a:t>
            </a:r>
            <a:r>
              <a:rPr lang="en-US" altLang="zh-CN" sz="28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</a:t>
            </a:r>
            <a:r>
              <a:rPr lang="zh-CN" altLang="en-US" sz="28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常量模块</a:t>
            </a:r>
            <a:endParaRPr lang="en-US" altLang="zh-CN" sz="28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40000" eaLnBrk="1" hangingPunct="1">
              <a:lnSpc>
                <a:spcPct val="125000"/>
              </a:lnSpc>
              <a:defRPr/>
            </a:pPr>
            <a:r>
              <a:rPr lang="zh-CN" altLang="en-US" sz="28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返回</a:t>
            </a:r>
            <a:r>
              <a:rPr lang="en-US" altLang="zh-CN" sz="28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match</a:t>
            </a:r>
            <a:r>
              <a:rPr lang="zh-CN" altLang="en-US" sz="28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对象，取值</a:t>
            </a:r>
            <a:r>
              <a:rPr lang="en-US" altLang="zh-CN" sz="2800" b="1" kern="0" dirty="0" err="1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match.group</a:t>
            </a:r>
            <a:r>
              <a:rPr lang="en-US" altLang="zh-CN" sz="28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()</a:t>
            </a:r>
          </a:p>
          <a:p>
            <a:pPr marL="540000" eaLnBrk="1" hangingPunct="1">
              <a:lnSpc>
                <a:spcPct val="125000"/>
              </a:lnSpc>
              <a:defRPr/>
            </a:pPr>
            <a:endParaRPr lang="en-US" altLang="zh-CN" sz="28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</a:t>
            </a: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库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4" name="矩形 13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2253505" y="3798623"/>
            <a:ext cx="4896544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string = 'a</a:t>
            </a:r>
            <a:r>
              <a:rPr lang="zh-CN" altLang="zh-CN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金融计算，金融计算</a:t>
            </a:r>
            <a:r>
              <a:rPr lang="en-US" altLang="zh-CN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</a:t>
            </a:r>
            <a:endParaRPr lang="zh-CN" altLang="zh-CN" sz="14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pattern = r'</a:t>
            </a:r>
            <a:r>
              <a:rPr lang="zh-CN" altLang="zh-CN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金融计算</a:t>
            </a:r>
            <a:r>
              <a:rPr lang="en-US" altLang="zh-CN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</a:t>
            </a:r>
            <a:endParaRPr lang="zh-CN" altLang="zh-CN" sz="14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print('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findall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:',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re.findall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(pattern, string))</a:t>
            </a:r>
            <a:endParaRPr lang="zh-CN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print('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finditer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:', list(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re.finditer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(pattern, string)))</a:t>
            </a:r>
            <a:endParaRPr lang="zh-CN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87921" y="5367852"/>
            <a:ext cx="6227712" cy="14455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结果：</a:t>
            </a:r>
            <a:endParaRPr lang="zh-CN" altLang="zh-CN" sz="14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en-US" altLang="zh-CN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findall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['</a:t>
            </a:r>
            <a:r>
              <a:rPr lang="zh-CN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金融计算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', '</a:t>
            </a:r>
            <a:r>
              <a:rPr lang="zh-CN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金融计算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']</a:t>
            </a:r>
            <a:endParaRPr lang="zh-CN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en-US" altLang="zh-CN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finditer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[&lt;</a:t>
            </a:r>
            <a:r>
              <a:rPr lang="en-US" altLang="zh-CN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re.Match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object; span=(1, 5), match='</a:t>
            </a:r>
            <a:r>
              <a:rPr lang="zh-CN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金融计算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'&gt;, &lt;</a:t>
            </a:r>
            <a:r>
              <a:rPr lang="en-US" altLang="zh-CN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re.Match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object; span=(6, 10), match='</a:t>
            </a:r>
            <a:r>
              <a:rPr lang="zh-CN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金融计算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'&gt;]</a:t>
            </a:r>
            <a:endParaRPr lang="zh-CN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75798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88CC0B1-C357-47AB-8B0C-9CEDFE71F03D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55</a:t>
            </a:fld>
            <a:endParaRPr lang="en-US" altLang="zh-CN" sz="140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12440" y="989772"/>
            <a:ext cx="8178675" cy="2856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25000"/>
              </a:lnSpc>
              <a:spcBef>
                <a:spcPct val="20000"/>
              </a:spcBef>
              <a:defRPr/>
            </a:pPr>
            <a:r>
              <a:rPr lang="zh-CN" altLang="en-US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编译模块：</a:t>
            </a:r>
            <a:r>
              <a:rPr lang="en-US" altLang="zh-CN" sz="3200" b="1" kern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re.compile</a:t>
            </a:r>
            <a:r>
              <a:rPr lang="en-US" altLang="zh-CN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(pattern, </a:t>
            </a:r>
            <a:r>
              <a:rPr lang="en-US" altLang="zh-CN" sz="3200" b="1" kern="0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re.S</a:t>
            </a:r>
            <a:r>
              <a:rPr lang="en-US" altLang="zh-CN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pPr marL="540000" eaLnBrk="1" hangingPunct="1">
              <a:lnSpc>
                <a:spcPct val="125000"/>
              </a:lnSpc>
              <a:defRPr/>
            </a:pPr>
            <a:r>
              <a:rPr lang="en-US" altLang="zh-CN" sz="28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pattern   </a:t>
            </a:r>
            <a:r>
              <a:rPr lang="zh-CN" altLang="en-US" sz="28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</a:t>
            </a:r>
            <a:endParaRPr lang="en-US" altLang="zh-CN" sz="28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40000" eaLnBrk="1" hangingPunct="1">
              <a:lnSpc>
                <a:spcPct val="125000"/>
              </a:lnSpc>
              <a:defRPr/>
            </a:pPr>
            <a:r>
              <a:rPr lang="en-US" altLang="zh-CN" sz="2800" b="1" kern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re.S</a:t>
            </a:r>
            <a:r>
              <a:rPr lang="en-US" altLang="zh-CN" sz="28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</a:t>
            </a:r>
            <a:r>
              <a:rPr lang="zh-CN" altLang="en-US" sz="28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常量模块</a:t>
            </a:r>
            <a:endParaRPr lang="en-US" altLang="zh-CN" sz="28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40000" eaLnBrk="1" hangingPunct="1">
              <a:lnSpc>
                <a:spcPct val="125000"/>
              </a:lnSpc>
              <a:defRPr/>
            </a:pPr>
            <a:r>
              <a:rPr lang="zh-CN" altLang="en-US" sz="28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返回正则对象，与匹配函数配合使用</a:t>
            </a:r>
            <a:endParaRPr lang="en-US" altLang="zh-CN" sz="28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40000" eaLnBrk="1" hangingPunct="1">
              <a:lnSpc>
                <a:spcPct val="125000"/>
              </a:lnSpc>
              <a:defRPr/>
            </a:pPr>
            <a:endParaRPr lang="en-US" altLang="zh-CN" sz="28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</a:t>
            </a: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库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4" name="矩形 13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1259632" y="3503864"/>
            <a:ext cx="6408272" cy="13388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string = 'a</a:t>
            </a:r>
            <a:r>
              <a:rPr lang="zh-CN" altLang="zh-CN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金融计算，金融计算</a:t>
            </a:r>
            <a:r>
              <a:rPr lang="en-US" altLang="zh-CN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</a:t>
            </a:r>
            <a:endParaRPr lang="zh-CN" altLang="zh-CN" sz="14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pattern = r'</a:t>
            </a:r>
            <a:r>
              <a:rPr lang="zh-CN" altLang="zh-CN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金融计算</a:t>
            </a:r>
            <a:r>
              <a:rPr lang="en-US" altLang="zh-CN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</a:t>
            </a:r>
            <a:endParaRPr lang="zh-CN" altLang="zh-CN" sz="14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pattern_obj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re.compile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(pattern)</a:t>
            </a:r>
            <a:endParaRPr lang="zh-CN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print('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pattern_obj.search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:',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pattern_obj.search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(string).group())</a:t>
            </a:r>
            <a:endParaRPr lang="zh-CN" altLang="zh-CN" sz="14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52260" y="5157192"/>
            <a:ext cx="3240360" cy="71558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结果：</a:t>
            </a:r>
            <a:endParaRPr lang="zh-CN" altLang="zh-CN" sz="14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pattern_obj.search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zh-CN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金融计算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25375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88CC0B1-C357-47AB-8B0C-9CEDFE71F03D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56</a:t>
            </a:fld>
            <a:endParaRPr lang="en-US" altLang="zh-CN" sz="1400"/>
          </a:p>
        </p:txBody>
      </p:sp>
      <p:sp>
        <p:nvSpPr>
          <p:cNvPr id="12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</a:t>
            </a: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库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4" name="矩形 13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2195736" y="1183246"/>
            <a:ext cx="5112568" cy="707886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sz="32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pattern = </a:t>
            </a:r>
            <a:r>
              <a:rPr lang="en-US" altLang="zh-CN" sz="3200" b="1" kern="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en-US" altLang="zh-CN" sz="32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</a:t>
            </a:r>
            <a:r>
              <a:rPr lang="zh-CN" altLang="zh-CN" sz="32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金融计算</a:t>
            </a:r>
            <a:r>
              <a:rPr lang="en-US" altLang="zh-CN" sz="32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</a:t>
            </a:r>
            <a:endParaRPr lang="zh-CN" altLang="zh-CN" sz="24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99592" y="2146019"/>
            <a:ext cx="7448805" cy="31700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zh-CN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</a:t>
            </a:r>
            <a:r>
              <a:rPr lang="zh-CN" altLang="en-US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 </a:t>
            </a:r>
            <a:r>
              <a:rPr lang="zh-CN" altLang="zh-CN" sz="2400" b="1" kern="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反斜杠</a:t>
            </a:r>
            <a:r>
              <a:rPr lang="en-US" altLang="zh-CN" sz="2400" b="1" kern="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 </a:t>
            </a:r>
            <a:r>
              <a:rPr lang="zh-CN" altLang="zh-CN" sz="2400" b="1" kern="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</a:t>
            </a:r>
            <a:r>
              <a:rPr lang="zh-CN" altLang="en-US" sz="2400" b="1" kern="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转义符</a:t>
            </a:r>
            <a:r>
              <a:rPr lang="zh-CN" altLang="en-US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sz="2400" b="1" kern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altLang="zh-CN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 </a:t>
            </a:r>
            <a:r>
              <a:rPr lang="zh-CN" altLang="zh-CN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字符串</a:t>
            </a:r>
            <a:r>
              <a:rPr lang="zh-CN" altLang="en-US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 </a:t>
            </a:r>
            <a:r>
              <a:rPr lang="zh-CN" altLang="zh-CN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反斜杠</a:t>
            </a:r>
            <a:r>
              <a:rPr lang="en-US" altLang="zh-CN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 </a:t>
            </a:r>
            <a:r>
              <a:rPr lang="zh-CN" altLang="zh-CN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也有相同的作用</a:t>
            </a:r>
            <a:r>
              <a:rPr lang="zh-CN" altLang="en-US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sz="2400" b="1" kern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zh-CN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解决办法</a:t>
            </a:r>
            <a:r>
              <a:rPr lang="zh-CN" altLang="en-US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2400" b="1" kern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zh-CN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正则表达式使用</a:t>
            </a:r>
            <a:r>
              <a:rPr lang="en-US" altLang="zh-CN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zh-CN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zh-CN" altLang="zh-CN" sz="2400" b="1" kern="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原始字符串表示法</a:t>
            </a:r>
            <a:r>
              <a:rPr lang="zh-CN" altLang="zh-CN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sz="2400" b="1" kern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zh-CN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在带有</a:t>
            </a:r>
            <a:r>
              <a:rPr lang="en-US" altLang="zh-CN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zh-CN" altLang="zh-CN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前缀的字符串字面值中，反斜杠不做特殊处理。</a:t>
            </a:r>
            <a:endParaRPr lang="zh-CN" altLang="zh-CN" b="1" kern="100" dirty="0"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338655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A126DC6-A898-4E1B-A30B-550890237B8E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57</a:t>
            </a:fld>
            <a:endParaRPr lang="en-US" altLang="zh-CN" sz="140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14375" y="1143000"/>
            <a:ext cx="7929563" cy="535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练习：单个字符匹配</a:t>
            </a:r>
            <a:endParaRPr lang="en-US" altLang="zh-CN" sz="41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zh-CN" alt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搜索文本</a:t>
            </a:r>
            <a:r>
              <a:rPr 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string</a:t>
            </a:r>
            <a:r>
              <a:rPr lang="zh-CN" alt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中的单词</a:t>
            </a:r>
            <a:r>
              <a:rPr 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 cat</a:t>
            </a:r>
            <a:endParaRPr lang="zh-CN" altLang="en-US" sz="4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endParaRPr lang="en-US" altLang="zh-CN" sz="40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</a:t>
            </a: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编程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4" name="矩形 13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776050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DE6AE9A-8449-493D-9559-C140DC5FEF2E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58</a:t>
            </a:fld>
            <a:endParaRPr lang="en-US" altLang="zh-CN" sz="140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14375" y="1143000"/>
            <a:ext cx="7929563" cy="535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练习：单个字符匹配</a:t>
            </a:r>
            <a:endParaRPr lang="en-US" altLang="zh-CN" sz="41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zh-CN" alt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搜索文本</a:t>
            </a:r>
            <a:r>
              <a:rPr 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string</a:t>
            </a:r>
            <a:r>
              <a:rPr lang="zh-CN" alt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中的单词</a:t>
            </a:r>
            <a:r>
              <a:rPr 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 cat</a:t>
            </a:r>
          </a:p>
          <a:p>
            <a:pPr marL="742950" indent="-742950">
              <a:lnSpc>
                <a:spcPct val="150000"/>
              </a:lnSpc>
              <a:defRPr/>
            </a:pPr>
            <a:r>
              <a:rPr 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en-US" altLang="zh-CN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代码为：</a:t>
            </a:r>
            <a:endParaRPr lang="en-US" altLang="zh-CN" sz="4000" b="1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>
              <a:lnSpc>
                <a:spcPct val="150000"/>
              </a:lnSpc>
              <a:defRPr/>
            </a:pP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en-US" sz="4000" b="1" dirty="0" err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re.findall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('cat', </a:t>
            </a:r>
            <a:r>
              <a:rPr lang="en-US" altLang="zh-CN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string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en-US" sz="4000" b="1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endParaRPr lang="zh-CN" altLang="en-US" sz="4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endParaRPr lang="en-US" altLang="zh-CN" sz="40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</a:t>
            </a: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编程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4" name="矩形 13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45212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429E049-D6BE-4FDE-BFAE-B83A74ABBF58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59</a:t>
            </a:fld>
            <a:endParaRPr lang="en-US" altLang="zh-CN" sz="140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00832" y="1484784"/>
            <a:ext cx="7929563" cy="3294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练习：单个字符匹配</a:t>
            </a:r>
            <a:endParaRPr lang="en-US" altLang="zh-CN" sz="41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zh-CN" alt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匹配三个字母的字符串，</a:t>
            </a:r>
            <a:endParaRPr lang="en-US" altLang="zh-CN" sz="4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en-US" altLang="zh-CN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zh-CN" alt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</a:t>
            </a:r>
            <a:r>
              <a:rPr 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't'</a:t>
            </a:r>
            <a:r>
              <a:rPr lang="zh-CN" alt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字母开头，以</a:t>
            </a:r>
            <a:r>
              <a:rPr 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'n'</a:t>
            </a:r>
            <a:r>
              <a:rPr lang="zh-CN" alt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字母结束</a:t>
            </a:r>
          </a:p>
          <a:p>
            <a:pPr marL="742950" indent="-742950" eaLnBrk="1" hangingPunct="1">
              <a:lnSpc>
                <a:spcPct val="150000"/>
              </a:lnSpc>
              <a:defRPr/>
            </a:pPr>
            <a:endParaRPr lang="en-US" altLang="zh-CN" sz="40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</a:t>
            </a: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编程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4" name="矩形 13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98202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979DB03-7125-45ED-9621-09DA2D6803E1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zh-CN" sz="1400"/>
          </a:p>
        </p:txBody>
      </p:sp>
      <p:sp>
        <p:nvSpPr>
          <p:cNvPr id="7173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下载网页源代码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80545" y="1096534"/>
            <a:ext cx="7704856" cy="525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spcBef>
                <a:spcPts val="800"/>
              </a:spcBef>
              <a:defRPr/>
            </a:pPr>
            <a:r>
              <a:rPr lang="en-US" altLang="zh-CN" sz="40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包：</a:t>
            </a:r>
            <a:r>
              <a:rPr lang="en-US" altLang="zh-CN" sz="40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requests </a:t>
            </a:r>
          </a:p>
          <a:p>
            <a:pPr marL="360000" eaLnBrk="1" hangingPunct="1">
              <a:spcBef>
                <a:spcPts val="1200"/>
              </a:spcBef>
              <a:defRPr/>
            </a:pPr>
            <a:r>
              <a:rPr lang="en-US" altLang="zh-CN" sz="28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import requests </a:t>
            </a:r>
          </a:p>
          <a:p>
            <a:pPr marL="360000" eaLnBrk="1" hangingPunct="1">
              <a:lnSpc>
                <a:spcPct val="150000"/>
              </a:lnSpc>
              <a:defRPr/>
            </a:pPr>
            <a:r>
              <a:rPr 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 = </a:t>
            </a:r>
            <a:r>
              <a:rPr lang="en-US" sz="2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requests.get</a:t>
            </a:r>
            <a:r>
              <a:rPr 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(URL)</a:t>
            </a:r>
          </a:p>
          <a:p>
            <a:pPr marL="360000" eaLnBrk="1" hangingPunct="1">
              <a:lnSpc>
                <a:spcPct val="150000"/>
              </a:lnSpc>
              <a:defRPr/>
            </a:pP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 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中包括的部分内容：</a:t>
            </a:r>
            <a:endParaRPr lang="en-US" sz="4000" b="1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20000" eaLnBrk="1" hangingPunct="1">
              <a:lnSpc>
                <a:spcPct val="125000"/>
              </a:lnSpc>
              <a:defRPr/>
            </a:pPr>
            <a:r>
              <a:rPr lang="en-US" sz="2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r.apparent_encoding</a:t>
            </a:r>
            <a:endParaRPr 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20000" eaLnBrk="1" hangingPunct="1">
              <a:lnSpc>
                <a:spcPct val="125000"/>
              </a:lnSpc>
              <a:defRPr/>
            </a:pPr>
            <a:r>
              <a:rPr lang="en-US" sz="2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r.encoding</a:t>
            </a:r>
            <a:r>
              <a:rPr 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不一致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r.encoding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='utf-8'</a:t>
            </a:r>
          </a:p>
          <a:p>
            <a:pPr marL="720000" eaLnBrk="1" hangingPunct="1">
              <a:lnSpc>
                <a:spcPct val="125000"/>
              </a:lnSpc>
              <a:defRPr/>
            </a:pPr>
            <a:r>
              <a:rPr lang="en-US" sz="2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r.text</a:t>
            </a:r>
            <a:r>
              <a:rPr 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       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网页源代码</a:t>
            </a:r>
            <a:endParaRPr lang="en-US" sz="2800" b="1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20000" eaLnBrk="1" hangingPunct="1">
              <a:lnSpc>
                <a:spcPct val="125000"/>
              </a:lnSpc>
              <a:defRPr/>
            </a:pPr>
            <a:r>
              <a:rPr lang="en-US" sz="2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r.ok</a:t>
            </a:r>
            <a:r>
              <a:rPr 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         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是否登录成功</a:t>
            </a:r>
            <a:endParaRPr lang="en-US" sz="2800" b="1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20000" eaLnBrk="1" hangingPunct="1">
              <a:lnSpc>
                <a:spcPct val="125000"/>
              </a:lnSpc>
              <a:defRPr/>
            </a:pPr>
            <a:r>
              <a:rPr lang="en-US" sz="2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r.json</a:t>
            </a:r>
            <a:r>
              <a:rPr 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()                    </a:t>
            </a:r>
            <a:r>
              <a:rPr lang="en-US" altLang="zh-CN" sz="2800" b="1" dirty="0" err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json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解析</a:t>
            </a:r>
            <a:endParaRPr lang="en-US" sz="2800" b="1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</p:grpSpPr>
        <p:sp>
          <p:nvSpPr>
            <p:cNvPr id="16" name="矩形 15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799932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3B58F1A-58AB-485F-90AB-993C2C8E77C8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60</a:t>
            </a:fld>
            <a:endParaRPr lang="en-US" altLang="zh-CN" sz="140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14375" y="1143000"/>
            <a:ext cx="7929563" cy="535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练习：单个字符匹配</a:t>
            </a:r>
            <a:endParaRPr lang="en-US" altLang="zh-CN" sz="41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zh-CN" alt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匹配三个字母的字符串，</a:t>
            </a:r>
            <a:endParaRPr lang="en-US" altLang="zh-CN" sz="4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en-US" altLang="zh-CN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zh-CN" alt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</a:t>
            </a:r>
            <a:r>
              <a:rPr 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't'</a:t>
            </a:r>
            <a:r>
              <a:rPr lang="zh-CN" alt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字母开头，以</a:t>
            </a:r>
            <a:r>
              <a:rPr 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'n'</a:t>
            </a:r>
            <a:r>
              <a:rPr lang="zh-CN" alt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字母结束</a:t>
            </a:r>
            <a:endParaRPr lang="en-US" altLang="zh-CN" sz="4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Python</a:t>
            </a:r>
            <a:r>
              <a:rPr lang="zh-CN" alt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代码为：</a:t>
            </a:r>
            <a:endParaRPr lang="en-US" altLang="zh-CN" sz="4000" b="1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>
              <a:lnSpc>
                <a:spcPct val="150000"/>
              </a:lnSpc>
              <a:defRPr/>
            </a:pP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en-US" sz="4000" b="1" dirty="0" err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re.findall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('</a:t>
            </a:r>
            <a:r>
              <a:rPr lang="en-US" altLang="zh-CN" sz="4000" b="1" dirty="0" err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t.n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', </a:t>
            </a:r>
            <a:r>
              <a:rPr lang="en-US" altLang="zh-CN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string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en-US" sz="4000" b="1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endParaRPr lang="en-US" altLang="zh-CN" sz="40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</a:t>
            </a: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编程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4" name="矩形 13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096407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95138D8-E7B6-4E33-BB65-215AA7027424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61</a:t>
            </a:fld>
            <a:endParaRPr lang="en-US" altLang="zh-CN" sz="140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14375" y="1143000"/>
            <a:ext cx="7929563" cy="535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练习：单个字符匹配</a:t>
            </a:r>
            <a:endParaRPr lang="en-US" altLang="zh-CN" sz="41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zh-CN" alt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匹配文本文件中的三个单词</a:t>
            </a:r>
            <a:endParaRPr lang="en-US" altLang="zh-CN" sz="4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ten, tin, ton</a:t>
            </a:r>
            <a:endParaRPr lang="zh-CN" altLang="en-US" sz="4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</a:t>
            </a: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编程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4" name="矩形 13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9370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340649F-A9BA-4F2E-B1FD-1271480D74FA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62</a:t>
            </a:fld>
            <a:endParaRPr lang="en-US" altLang="zh-CN" sz="140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14375" y="1143000"/>
            <a:ext cx="7929563" cy="535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练习：单个字符匹配</a:t>
            </a:r>
            <a:endParaRPr lang="en-US" altLang="zh-CN" sz="41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zh-CN" alt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匹配文本文件中的三个单词</a:t>
            </a:r>
            <a:endParaRPr lang="en-US" altLang="zh-CN" sz="4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ten, tin, ton</a:t>
            </a: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en-US" altLang="zh-CN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代码为</a:t>
            </a:r>
            <a:endParaRPr lang="en-US" altLang="zh-CN" sz="4000" b="1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>
              <a:lnSpc>
                <a:spcPct val="150000"/>
              </a:lnSpc>
              <a:defRPr/>
            </a:pP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en-US" sz="4000" b="1" dirty="0" err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re.findall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('</a:t>
            </a:r>
            <a:r>
              <a:rPr lang="en-US" altLang="zh-CN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t[</a:t>
            </a:r>
            <a:r>
              <a:rPr lang="en-US" altLang="zh-CN" sz="4000" b="1" dirty="0" err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eio</a:t>
            </a:r>
            <a:r>
              <a:rPr lang="en-US" altLang="zh-CN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]n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', </a:t>
            </a:r>
            <a:r>
              <a:rPr lang="en-US" altLang="zh-CN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string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en-US" sz="4000" b="1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endParaRPr lang="en-US" altLang="zh-CN" sz="40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</a:t>
            </a: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编程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4" name="矩形 13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08261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1437E14-17D6-4248-9E48-5B109ACEBADE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63</a:t>
            </a:fld>
            <a:endParaRPr lang="en-US" altLang="zh-CN" sz="140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14375" y="1143000"/>
            <a:ext cx="7929563" cy="535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练习：单个字符匹配</a:t>
            </a:r>
            <a:endParaRPr lang="en-US" altLang="zh-CN" sz="41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zh-CN" alt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匹配文本文件中的单词</a:t>
            </a:r>
            <a:endParaRPr lang="en-US" altLang="zh-CN" sz="4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tan, </a:t>
            </a:r>
            <a:r>
              <a:rPr lang="en-US" sz="40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tbn</a:t>
            </a:r>
            <a:r>
              <a:rPr 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sz="40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tcn</a:t>
            </a:r>
            <a:r>
              <a:rPr 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…, </a:t>
            </a:r>
            <a:r>
              <a:rPr lang="en-US" sz="40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tzn</a:t>
            </a:r>
            <a:endParaRPr lang="en-US" sz="4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</a:t>
            </a: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编程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4" name="矩形 13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87741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0125CBE-6CA0-49D7-8CA1-B1E70A6930D0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64</a:t>
            </a:fld>
            <a:endParaRPr lang="en-US" altLang="zh-CN" sz="140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14375" y="1143000"/>
            <a:ext cx="7929563" cy="535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练习：单个字符匹配</a:t>
            </a:r>
            <a:endParaRPr lang="en-US" altLang="zh-CN" sz="41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zh-CN" alt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匹配文本文件中的单词</a:t>
            </a:r>
            <a:endParaRPr lang="en-US" altLang="zh-CN" sz="4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tan, </a:t>
            </a:r>
            <a:r>
              <a:rPr lang="en-US" sz="40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tbn</a:t>
            </a:r>
            <a:r>
              <a:rPr 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sz="40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tcn</a:t>
            </a:r>
            <a:r>
              <a:rPr 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…, </a:t>
            </a:r>
            <a:r>
              <a:rPr lang="en-US" sz="40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tzn</a:t>
            </a:r>
            <a:endParaRPr lang="en-US" sz="4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Python</a:t>
            </a:r>
            <a:r>
              <a:rPr lang="zh-CN" alt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代码为：</a:t>
            </a:r>
            <a:endParaRPr lang="en-US" altLang="zh-CN" sz="4000" b="1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>
              <a:lnSpc>
                <a:spcPct val="150000"/>
              </a:lnSpc>
              <a:defRPr/>
            </a:pP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en-US" sz="4000" b="1" dirty="0" err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re.findall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('</a:t>
            </a:r>
            <a:r>
              <a:rPr lang="en-US" altLang="zh-CN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t[a-z]n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', </a:t>
            </a:r>
            <a:r>
              <a:rPr lang="en-US" altLang="zh-CN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string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2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</a:t>
            </a: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编程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4" name="矩形 13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36670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5CA12C4-8B7F-4178-8E78-D4B7BDDE6F93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65</a:t>
            </a:fld>
            <a:endParaRPr lang="en-US" altLang="zh-CN" sz="140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14375" y="1143001"/>
            <a:ext cx="7929563" cy="2718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练习：元字符匹配</a:t>
            </a:r>
            <a:endParaRPr lang="en-US" altLang="zh-CN" sz="41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匹配文本文件中的标点符号“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en-US" sz="40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</a:t>
            </a: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编程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4" name="矩形 13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975507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B3027EC-2253-4795-B8CA-016FE99D2946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66</a:t>
            </a:fld>
            <a:endParaRPr lang="en-US" altLang="zh-CN" sz="140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14375" y="1143000"/>
            <a:ext cx="7929563" cy="535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练习：元字符匹配</a:t>
            </a:r>
            <a:endParaRPr lang="en-US" altLang="zh-CN" sz="41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zh-CN" alt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匹配文本文件中的标点符号“</a:t>
            </a:r>
            <a:r>
              <a:rPr lang="en-US" altLang="zh-CN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zh-CN" alt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endParaRPr lang="en-US" altLang="zh-CN" sz="4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Python</a:t>
            </a:r>
            <a:r>
              <a:rPr lang="zh-CN" alt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代码为：</a:t>
            </a:r>
            <a:endParaRPr lang="en-US" altLang="zh-CN" sz="4000" b="1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>
              <a:lnSpc>
                <a:spcPct val="150000"/>
              </a:lnSpc>
              <a:defRPr/>
            </a:pP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en-US" sz="4000" b="1" dirty="0" err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re.findall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('\.', </a:t>
            </a:r>
            <a:r>
              <a:rPr lang="en-US" altLang="zh-CN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string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2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</a:t>
            </a: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编程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4" name="矩形 13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420345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4497DBB-53E6-44B4-897D-C7DD90C2EA9D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67</a:t>
            </a:fld>
            <a:endParaRPr lang="en-US" altLang="zh-CN" sz="140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14375" y="1143000"/>
            <a:ext cx="7929563" cy="535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练习：类表达式匹配</a:t>
            </a:r>
            <a:endParaRPr lang="en-US" altLang="zh-CN" sz="41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zh-CN" alt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匹配文本文件中的所有的数字</a:t>
            </a:r>
            <a:endParaRPr lang="en-US" altLang="zh-CN" sz="4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</a:t>
            </a: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编程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4" name="矩形 13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959577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98DE776-AD84-45CF-81A2-83AA0E377A4B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68</a:t>
            </a:fld>
            <a:endParaRPr lang="en-US" altLang="zh-CN" sz="140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14375" y="1143000"/>
            <a:ext cx="7929563" cy="535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练习：类表达式匹配</a:t>
            </a:r>
            <a:endParaRPr lang="en-US" altLang="zh-CN" sz="41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zh-CN" alt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匹配文本文件中的所有的数字</a:t>
            </a:r>
            <a:endParaRPr lang="en-US" altLang="zh-CN" sz="4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>
              <a:lnSpc>
                <a:spcPct val="150000"/>
              </a:lnSpc>
              <a:defRPr/>
            </a:pP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Python</a:t>
            </a:r>
            <a:r>
              <a:rPr lang="zh-CN" alt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代码为：</a:t>
            </a:r>
            <a:endParaRPr lang="en-US" altLang="zh-CN" sz="4000" b="1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>
              <a:lnSpc>
                <a:spcPct val="150000"/>
              </a:lnSpc>
              <a:defRPr/>
            </a:pP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en-US" sz="4000" b="1" dirty="0" err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re.findall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\d', </a:t>
            </a:r>
            <a:r>
              <a:rPr lang="en-US" altLang="zh-CN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string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2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</a:t>
            </a: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编程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4" name="矩形 13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74034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ABC5920-C05E-40C7-BD13-80AAA7991AB1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69</a:t>
            </a:fld>
            <a:endParaRPr lang="en-US" altLang="zh-CN" sz="140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14313" y="1143000"/>
            <a:ext cx="8715375" cy="535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练习：字符串匹配</a:t>
            </a:r>
            <a:endParaRPr lang="en-US" altLang="zh-CN" sz="41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zh-CN" alt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假设我们要在文本文件中搜索美国的社会安全号码：</a:t>
            </a:r>
            <a:endParaRPr lang="en-US" altLang="zh-CN" sz="4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999-99-9999</a:t>
            </a:r>
            <a:r>
              <a:rPr lang="zh-CN" alt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999999999</a:t>
            </a:r>
            <a:endParaRPr lang="en-US" altLang="zh-CN" sz="4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</a:t>
            </a: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编程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4" name="矩形 13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07796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1BBD1A3-F449-4F73-A7A7-EBE43A147483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zh-CN" sz="1400"/>
          </a:p>
        </p:txBody>
      </p:sp>
      <p:sp>
        <p:nvSpPr>
          <p:cNvPr id="9222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下载网页源代码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</p:grpSpPr>
        <p:sp>
          <p:nvSpPr>
            <p:cNvPr id="14" name="矩形 13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80545" y="1096534"/>
            <a:ext cx="7704856" cy="525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spcBef>
                <a:spcPts val="800"/>
              </a:spcBef>
              <a:defRPr/>
            </a:pPr>
            <a:r>
              <a:rPr lang="en-US" altLang="zh-CN" sz="40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包：</a:t>
            </a:r>
            <a:r>
              <a:rPr lang="en-US" altLang="zh-CN" sz="40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requests </a:t>
            </a:r>
          </a:p>
          <a:p>
            <a:pPr marL="360000" eaLnBrk="1" hangingPunct="1">
              <a:spcBef>
                <a:spcPts val="1200"/>
              </a:spcBef>
              <a:defRPr/>
            </a:pPr>
            <a:r>
              <a:rPr lang="en-US" altLang="zh-CN" sz="28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import requests </a:t>
            </a:r>
          </a:p>
          <a:p>
            <a:pPr marL="360000" eaLnBrk="1" hangingPunct="1">
              <a:lnSpc>
                <a:spcPct val="150000"/>
              </a:lnSpc>
              <a:defRPr/>
            </a:pPr>
            <a:r>
              <a:rPr 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 = </a:t>
            </a:r>
            <a:r>
              <a:rPr lang="en-US" sz="2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requests.get</a:t>
            </a:r>
            <a:r>
              <a:rPr 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(URL)</a:t>
            </a:r>
          </a:p>
          <a:p>
            <a:pPr marL="360000" eaLnBrk="1" hangingPunct="1"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其他请求方式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post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put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delete</a:t>
            </a:r>
          </a:p>
          <a:p>
            <a:pPr marL="360000" eaLnBrk="1" hangingPunct="1"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访问环境设置：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headers</a:t>
            </a:r>
          </a:p>
          <a:p>
            <a:pPr marL="360000" eaLnBrk="1" hangingPunct="1"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个性化浏览：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cookies</a:t>
            </a:r>
          </a:p>
          <a:p>
            <a:pPr marL="360000" eaLnBrk="1" hangingPunct="1"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访问时间设置：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timeout</a:t>
            </a:r>
          </a:p>
          <a:p>
            <a:pPr marL="360000" eaLnBrk="1" hangingPunct="1"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代理设置：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proxies</a:t>
            </a:r>
          </a:p>
          <a:p>
            <a:pPr marL="360000" eaLnBrk="1" hangingPunct="1">
              <a:lnSpc>
                <a:spcPct val="150000"/>
              </a:lnSpc>
              <a:defRPr/>
            </a:pPr>
            <a:endParaRPr lang="en-US" altLang="zh-CN" sz="2800" b="1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60000" eaLnBrk="1" hangingPunct="1">
              <a:lnSpc>
                <a:spcPct val="150000"/>
              </a:lnSpc>
              <a:defRPr/>
            </a:pP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5873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5CEF16B-CBA4-4C1B-BC7B-31CB7D3AE9AD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70</a:t>
            </a:fld>
            <a:endParaRPr lang="en-US" altLang="zh-CN" sz="140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14313" y="1143000"/>
            <a:ext cx="8715375" cy="535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练习：字符串匹配</a:t>
            </a:r>
            <a:endParaRPr lang="en-US" altLang="zh-CN" sz="41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zh-CN" alt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假设我们要在文本文件中搜索美国的社会安全号码：</a:t>
            </a:r>
            <a:endParaRPr lang="en-US" altLang="zh-CN" sz="4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999-99-9999</a:t>
            </a:r>
            <a:r>
              <a:rPr lang="zh-CN" alt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999999999</a:t>
            </a:r>
            <a:endParaRPr lang="en-US" altLang="zh-CN" sz="4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en-US" sz="4000" b="1" dirty="0">
                <a:solidFill>
                  <a:srgbClr val="7030A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代码为：</a:t>
            </a:r>
            <a:endParaRPr lang="en-US" altLang="zh-CN" sz="4000" b="1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>
              <a:lnSpc>
                <a:spcPct val="150000"/>
              </a:lnSpc>
              <a:defRPr/>
            </a:pP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en-US" sz="4000" b="1" dirty="0" err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</a:t>
            </a:r>
            <a:r>
              <a:rPr lang="en-US" sz="3600" b="1" dirty="0" err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findall</a:t>
            </a:r>
            <a: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('\d{3}-?\d{2}-?\d{4}', </a:t>
            </a:r>
            <a:r>
              <a:rPr lang="en-US" altLang="zh-CN" sz="36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string</a:t>
            </a:r>
            <a: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2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</a:t>
            </a: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编程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4" name="矩形 13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48086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3A9CB0-7240-4A74-8DDB-5E5ECC1F046D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71</a:t>
            </a:fld>
            <a:endParaRPr lang="en-US" altLang="zh-CN" sz="140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14375" y="1428750"/>
            <a:ext cx="7500938" cy="464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贪婪模式和懒惰模式</a:t>
            </a:r>
            <a:endParaRPr lang="en-US" altLang="zh-CN" sz="41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zh-CN" altLang="en-US" sz="36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贪婪</a:t>
            </a:r>
            <a:r>
              <a:rPr lang="en-US" altLang="zh-CN" sz="36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sz="36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尽可能的匹配</a:t>
            </a:r>
            <a:r>
              <a:rPr lang="zh-CN" altLang="en-US" sz="36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长的字符串</a:t>
            </a:r>
            <a:endParaRPr lang="en-US" altLang="zh-CN" sz="36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en-US" altLang="zh-CN" sz="3600" b="1" kern="0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36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exp*, exp+</a:t>
            </a:r>
          </a:p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36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懒惰</a:t>
            </a:r>
            <a:r>
              <a:rPr lang="en-US" altLang="zh-CN" sz="36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sz="36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尽可能的匹配</a:t>
            </a:r>
            <a:r>
              <a:rPr lang="zh-CN" altLang="en-US" sz="36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短的字符串</a:t>
            </a:r>
            <a:endParaRPr lang="en-US" altLang="zh-CN" sz="36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en-US" altLang="zh-CN" sz="3600" b="1" kern="0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36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exp*?, exp+?</a:t>
            </a: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zh-CN" alt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endParaRPr lang="en-US" sz="3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</a:t>
            </a: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编程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4" name="矩形 13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60558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17004B9-6C94-482C-968E-A22F224A19A7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72</a:t>
            </a:fld>
            <a:endParaRPr lang="en-US" altLang="zh-CN" sz="140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12439" y="1214438"/>
            <a:ext cx="8460123" cy="535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练习：贪婪模式和懒惰模式</a:t>
            </a:r>
            <a:endParaRPr lang="en-US" altLang="zh-CN" sz="41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36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贪婪</a:t>
            </a:r>
            <a:r>
              <a:rPr lang="en-US" altLang="zh-CN" sz="36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——“exp*”</a:t>
            </a:r>
            <a:r>
              <a:rPr lang="zh-CN" altLang="en-US" sz="36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尽可能的匹配</a:t>
            </a:r>
            <a:r>
              <a:rPr lang="zh-CN" altLang="en-US" sz="36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长的字符串</a:t>
            </a:r>
            <a:endParaRPr lang="en-US" altLang="zh-CN" sz="36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36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懒惰</a:t>
            </a:r>
            <a:r>
              <a:rPr lang="en-US" altLang="zh-CN" sz="36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——“exp*?”</a:t>
            </a:r>
            <a:r>
              <a:rPr lang="zh-CN" altLang="en-US" sz="36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尽可能的匹配</a:t>
            </a:r>
            <a:r>
              <a:rPr lang="zh-CN" altLang="en-US" sz="36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短的字符串</a:t>
            </a:r>
            <a:endParaRPr lang="en-US" altLang="zh-CN" sz="36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zh-CN" alt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endParaRPr lang="en-US" sz="3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0289" name="Rectangle 1"/>
          <p:cNvSpPr>
            <a:spLocks noChangeArrowheads="1"/>
          </p:cNvSpPr>
          <p:nvPr/>
        </p:nvSpPr>
        <p:spPr bwMode="auto">
          <a:xfrm>
            <a:off x="785813" y="4286250"/>
            <a:ext cx="7572375" cy="13239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indent="304800">
              <a:defRPr/>
            </a:pPr>
            <a:r>
              <a:rPr lang="en-US" altLang="zh-CN" sz="4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string = '&lt;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tr</a:t>
            </a:r>
            <a:r>
              <a:rPr lang="en-US" altLang="zh-CN" sz="4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valign</a:t>
            </a:r>
            <a:r>
              <a:rPr lang="en-US" altLang="zh-CN" sz="4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=top&gt;&lt;td&gt;&lt;a name="19184"&gt;&lt;/a&gt;xyz';</a:t>
            </a:r>
            <a:endParaRPr lang="en-US" altLang="zh-CN" sz="4000" dirty="0">
              <a:solidFill>
                <a:schemeClr val="tx1"/>
              </a:solidFill>
            </a:endParaRPr>
          </a:p>
        </p:txBody>
      </p:sp>
      <p:sp>
        <p:nvSpPr>
          <p:cNvPr id="103432" name="TextBox 7"/>
          <p:cNvSpPr txBox="1">
            <a:spLocks noChangeArrowheads="1"/>
          </p:cNvSpPr>
          <p:nvPr/>
        </p:nvSpPr>
        <p:spPr bwMode="auto">
          <a:xfrm>
            <a:off x="928688" y="5715000"/>
            <a:ext cx="75723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比较正则表达式</a:t>
            </a:r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&lt;.*&gt;</a:t>
            </a:r>
            <a:r>
              <a:rPr lang="zh-CN" alt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&lt;.*?&gt;</a:t>
            </a:r>
            <a:r>
              <a:rPr lang="zh-CN" alt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的区别</a:t>
            </a:r>
          </a:p>
        </p:txBody>
      </p:sp>
      <p:sp>
        <p:nvSpPr>
          <p:cNvPr id="13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</a:t>
            </a: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编程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5" name="矩形 14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307437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258CD6F-3B8B-4208-8C87-D04496F38CCE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73</a:t>
            </a:fld>
            <a:endParaRPr lang="en-US" altLang="zh-CN" sz="140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28625" y="1159302"/>
            <a:ext cx="8358188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分组</a:t>
            </a:r>
            <a:endParaRPr lang="en-US" altLang="zh-CN" sz="41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5000"/>
              </a:lnSpc>
              <a:defRPr/>
            </a:pP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正则表达式用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圆括号括起来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可看作一个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分组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80572" y="3068960"/>
            <a:ext cx="7383735" cy="3046413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4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(exp)</a:t>
            </a:r>
          </a:p>
          <a:p>
            <a:pPr eaLnBrk="1" hangingPunct="1">
              <a:defRPr/>
            </a:pPr>
            <a:r>
              <a:rPr lang="en-US" altLang="zh-CN" sz="4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(exp1)(exp2)(exp3)…</a:t>
            </a:r>
          </a:p>
          <a:p>
            <a:pPr eaLnBrk="1" hangingPunct="1">
              <a:defRPr/>
            </a:pPr>
            <a:r>
              <a:rPr lang="zh-CN" altLang="en-US" sz="4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编号：</a:t>
            </a:r>
            <a:r>
              <a:rPr lang="en-US" altLang="zh-CN" sz="4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en-US" altLang="zh-CN" sz="4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1         2         3</a:t>
            </a:r>
          </a:p>
          <a:p>
            <a:pPr eaLnBrk="1" hangingPunct="1">
              <a:defRPr/>
            </a:pPr>
            <a:r>
              <a:rPr lang="zh-CN" altLang="en-US" sz="4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引用：</a:t>
            </a:r>
            <a:r>
              <a:rPr lang="en-US" altLang="zh-CN" sz="4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r>
              <a:rPr lang="en-US" altLang="zh-CN" sz="4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\1        \2        \3 </a:t>
            </a:r>
            <a:endParaRPr lang="zh-CN" altLang="en-US" sz="4800" b="1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</a:t>
            </a: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编程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5" name="矩形 14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38765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13295DC-1EE6-43BF-BC46-A97D21393C2E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74</a:t>
            </a:fld>
            <a:endParaRPr lang="en-US" altLang="zh-CN" sz="140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39552" y="1060025"/>
            <a:ext cx="7858125" cy="1034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36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分组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528" name="矩形 10"/>
          <p:cNvSpPr>
            <a:spLocks noChangeArrowheads="1"/>
          </p:cNvSpPr>
          <p:nvPr/>
        </p:nvSpPr>
        <p:spPr bwMode="auto">
          <a:xfrm>
            <a:off x="520547" y="4043265"/>
            <a:ext cx="6858000" cy="785813"/>
          </a:xfrm>
          <a:prstGeom prst="rect">
            <a:avLst/>
          </a:prstGeom>
          <a:noFill/>
          <a:ln w="38100" algn="ctr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=  ['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 'table']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5536" y="4807705"/>
            <a:ext cx="8463855" cy="616387"/>
          </a:xfrm>
          <a:prstGeom prst="rect">
            <a:avLst/>
          </a:prstGeom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1" hangingPunct="1">
              <a:lnSpc>
                <a:spcPct val="125000"/>
              </a:lnSpc>
              <a:defRPr/>
            </a:pPr>
            <a:r>
              <a:rPr lang="en-US" altLang="zh-CN" sz="3000" b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findall</a:t>
            </a:r>
            <a:r>
              <a:rPr lang="en-US" altLang="zh-CN" sz="3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输出</a:t>
            </a:r>
            <a:r>
              <a:rPr lang="zh-CN" altLang="en-US" sz="3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与括号中的正则表达式匹配</a:t>
            </a:r>
            <a:r>
              <a:rPr lang="zh-CN" altLang="en-US" sz="3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的字符串</a:t>
            </a:r>
          </a:p>
        </p:txBody>
      </p:sp>
      <p:sp>
        <p:nvSpPr>
          <p:cNvPr id="15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</a:t>
            </a: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编程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7" name="矩形 16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467544" y="2049498"/>
            <a:ext cx="8244916" cy="182594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string = '&lt;!comment&gt;&lt;tr nam="7507"&gt;&lt;/tr&gt;&lt;table&gt;Default&lt;/table&gt;&lt;br&gt;'</a:t>
            </a:r>
          </a:p>
          <a:p>
            <a:pPr>
              <a:lnSpc>
                <a:spcPct val="125000"/>
              </a:lnSpc>
            </a:pP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pattern = r'&lt;(\w+).*?&gt;.*?&lt;/\1&gt;'</a:t>
            </a:r>
          </a:p>
          <a:p>
            <a:pPr>
              <a:lnSpc>
                <a:spcPct val="125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= re.findall(pattern, string)</a:t>
            </a:r>
          </a:p>
          <a:p>
            <a:pPr>
              <a:lnSpc>
                <a:spcPct val="125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print('output = ', output)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471904" y="4049756"/>
            <a:ext cx="1056604" cy="646113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List</a:t>
            </a:r>
            <a:endParaRPr lang="zh-CN" altLang="en-US" sz="36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142271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A26CDAB-A619-49F9-91FB-2DF87A5B9024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75</a:t>
            </a:fld>
            <a:endParaRPr lang="en-US" altLang="zh-CN" sz="140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74653" y="1097181"/>
            <a:ext cx="7858125" cy="963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分组</a:t>
            </a:r>
            <a:endParaRPr lang="en-US" altLang="zh-CN" sz="41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</a:t>
            </a: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编程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4" name="矩形 13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494801" y="2307129"/>
            <a:ext cx="8217827" cy="2939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将匹配到的第一个 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group</a:t>
            </a:r>
            <a:r>
              <a:rPr lang="zh-CN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和第二个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group</a:t>
            </a:r>
            <a:r>
              <a:rPr lang="zh-CN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的位置互换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string = 'Norma Jean Baker'</a:t>
            </a:r>
            <a:endParaRPr lang="zh-CN" altLang="zh-CN" sz="24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pattern = '(\w+\s\w+)\s(\w+)'</a:t>
            </a:r>
            <a:endParaRPr lang="zh-CN" altLang="zh-CN" sz="24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output = </a:t>
            </a:r>
            <a:r>
              <a:rPr lang="en-US" altLang="zh-CN" sz="2400" b="1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re.sub</a:t>
            </a:r>
            <a:r>
              <a:rPr lang="en-US" altLang="zh-CN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(pattern, </a:t>
            </a:r>
            <a:r>
              <a:rPr lang="en-US" altLang="zh-CN" sz="2400" b="1" kern="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lambda x: x[2] + ' ' + x[1]</a:t>
            </a:r>
            <a:r>
              <a:rPr lang="en-US" altLang="zh-CN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string)</a:t>
            </a:r>
            <a:endParaRPr lang="zh-CN" altLang="zh-CN" sz="24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sz="2400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print(output)</a:t>
            </a:r>
            <a:endParaRPr lang="zh-CN" altLang="zh-CN" sz="24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输出为：</a:t>
            </a:r>
            <a:r>
              <a:rPr lang="en-US" altLang="zh-CN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Baker Norma Jean</a:t>
            </a:r>
            <a:endParaRPr lang="zh-CN" altLang="zh-CN" sz="2400" b="1" kern="100" dirty="0"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460603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94A34D4-E6D9-47DE-A35E-33D4B312502D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76</a:t>
            </a:fld>
            <a:endParaRPr lang="en-US" altLang="zh-CN" sz="140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85750" y="1571625"/>
            <a:ext cx="8572500" cy="414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25000"/>
              </a:lnSpc>
              <a:spcBef>
                <a:spcPct val="20000"/>
              </a:spcBef>
              <a:defRPr/>
            </a:pPr>
            <a:r>
              <a:rPr lang="zh-CN" altLang="en-US" sz="40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一些固定用法</a:t>
            </a:r>
            <a:endParaRPr lang="en-US" altLang="zh-CN" sz="40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5000"/>
              </a:lnSpc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^exp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</a:t>
            </a:r>
            <a:r>
              <a:rPr 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exp, 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且出现在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原字符串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最前端。</a:t>
            </a: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5000"/>
              </a:lnSpc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exp$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</a:t>
            </a:r>
            <a:r>
              <a:rPr 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exp, 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且出现在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原字符串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最末端。</a:t>
            </a:r>
          </a:p>
          <a:p>
            <a:pPr eaLnBrk="1" hangingPunct="1">
              <a:lnSpc>
                <a:spcPct val="125000"/>
              </a:lnSpc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</a:t>
            </a:r>
            <a:r>
              <a:rPr lang="en-US" sz="32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bexp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</a:t>
            </a:r>
            <a:r>
              <a:rPr 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exp, 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且出现在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一个单词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最前端。</a:t>
            </a:r>
          </a:p>
          <a:p>
            <a:pPr marL="85725" indent="-85725" eaLnBrk="1" hangingPunct="1">
              <a:lnSpc>
                <a:spcPct val="125000"/>
              </a:lnSpc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en-US" sz="32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\b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</a:t>
            </a:r>
            <a:r>
              <a:rPr 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exp, 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且出现在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一个单词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最末端。</a:t>
            </a: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5725" indent="-85725" eaLnBrk="1" hangingPunct="1">
              <a:lnSpc>
                <a:spcPct val="125000"/>
              </a:lnSpc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</a:t>
            </a:r>
            <a:r>
              <a:rPr lang="en-US" sz="32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bexp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\b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同时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匹配单词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开端和末端。</a:t>
            </a: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</a:t>
            </a: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编程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4" name="矩形 13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737720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F3D7089-0710-4A16-AEE4-0060864B55AF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77</a:t>
            </a:fld>
            <a:endParaRPr lang="en-US" altLang="zh-CN" sz="140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14313" y="1428750"/>
            <a:ext cx="8715375" cy="414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一些固定用法</a:t>
            </a:r>
            <a:endParaRPr lang="en-US" altLang="zh-CN" sz="41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(exp)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标记为一组，并按顺序编号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分组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(?:exp)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标记为一组，不编号。</a:t>
            </a: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(?#exp) 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放在“</a:t>
            </a:r>
            <a:r>
              <a:rPr 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(?#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”和“</a:t>
            </a:r>
            <a:r>
              <a:rPr 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”之间的是注释</a:t>
            </a: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exp1|exp2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表示匹配</a:t>
            </a:r>
            <a:r>
              <a:rPr 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exp1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或匹配</a:t>
            </a:r>
            <a:r>
              <a:rPr 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exp2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 marL="742950" indent="-742950" eaLnBrk="1" hangingPunct="1">
              <a:lnSpc>
                <a:spcPct val="150000"/>
              </a:lnSpc>
              <a:defRPr/>
            </a:pP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</a:t>
            </a: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编程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4" name="矩形 13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35596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9A46789-ACBB-4D43-9ACF-22952EFB0FBB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78</a:t>
            </a:fld>
            <a:endParaRPr lang="en-US" altLang="zh-CN" sz="140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71500" y="928688"/>
            <a:ext cx="8072438" cy="535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一些固定用法（了解）</a:t>
            </a:r>
            <a:endParaRPr lang="en-US" altLang="zh-CN" sz="41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5000"/>
              </a:lnSpc>
              <a:defRPr/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exp1(?=exp2)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找到匹配</a:t>
            </a:r>
            <a:r>
              <a:rPr 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exp1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的字符串，同时要求</a:t>
            </a:r>
            <a:r>
              <a:rPr lang="zh-CN" altLang="en-US" sz="2800" b="1" u="sng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其后的字符串也匹配</a:t>
            </a:r>
            <a:r>
              <a:rPr lang="en-US" sz="2800" b="1" u="sng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exp2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5000"/>
              </a:lnSpc>
              <a:defRPr/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exp1(?!exp2)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 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找到匹配</a:t>
            </a:r>
            <a:r>
              <a:rPr 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exp1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的字符串，同时保证</a:t>
            </a:r>
            <a:r>
              <a:rPr lang="zh-CN" altLang="en-US" sz="2800" b="1" u="sng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其后的字符串</a:t>
            </a:r>
            <a:r>
              <a:rPr lang="zh-CN" altLang="en-US" sz="2800" b="1" u="sng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</a:t>
            </a:r>
            <a:r>
              <a:rPr lang="zh-CN" altLang="en-US" sz="2800" b="1" u="sng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</a:t>
            </a:r>
            <a:r>
              <a:rPr lang="en-US" sz="2800" b="1" u="sng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exp2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5000"/>
              </a:lnSpc>
              <a:defRPr/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(?&lt;=exp1)exp2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找到匹配</a:t>
            </a:r>
            <a:r>
              <a:rPr 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exp2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的字符串，同时要求</a:t>
            </a:r>
            <a:r>
              <a:rPr lang="zh-CN" altLang="en-US" sz="2800" b="1" u="sng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其前的字符串也匹配</a:t>
            </a:r>
            <a:r>
              <a:rPr lang="en-US" sz="2800" b="1" u="sng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exp1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5000"/>
              </a:lnSpc>
              <a:defRPr/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(?&lt;!exp1)exp2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找到匹配</a:t>
            </a:r>
            <a:r>
              <a:rPr 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exp2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的字符串，同时要求</a:t>
            </a:r>
            <a:r>
              <a:rPr lang="zh-CN" altLang="en-US" sz="2800" b="1" u="sng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其前的字符串</a:t>
            </a:r>
            <a:r>
              <a:rPr lang="zh-CN" altLang="en-US" sz="2800" b="1" u="sng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</a:t>
            </a:r>
            <a:r>
              <a:rPr lang="zh-CN" altLang="en-US" sz="2800" b="1" u="sng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</a:t>
            </a:r>
            <a:r>
              <a:rPr lang="en-US" sz="2800" b="1" u="sng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exp1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 eaLnBrk="1" hangingPunct="1">
              <a:defRPr/>
            </a:pP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</a:t>
            </a: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编程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4" name="矩形 13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783365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1547664" y="155577"/>
            <a:ext cx="6424402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正则表达式总结</a:t>
            </a:r>
          </a:p>
        </p:txBody>
      </p:sp>
      <p:sp>
        <p:nvSpPr>
          <p:cNvPr id="2" name="矩形 1"/>
          <p:cNvSpPr/>
          <p:nvPr/>
        </p:nvSpPr>
        <p:spPr>
          <a:xfrm>
            <a:off x="1682516" y="2865556"/>
            <a:ext cx="6192688" cy="27853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304800" algn="just" defTabSz="914400" rtl="0" eaLnBrk="1" fontAlgn="base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\d</a:t>
            </a:r>
            <a:r>
              <a:rPr kumimoji="0" lang="en-US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kumimoji="0" lang="zh-CN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匹配数字</a:t>
            </a:r>
            <a:endParaRPr kumimoji="0" lang="en-US" altLang="zh-CN" sz="2800" b="1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304800" algn="just" defTabSz="914400" rtl="0" eaLnBrk="1" fontAlgn="base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\s</a:t>
            </a:r>
            <a:r>
              <a:rPr kumimoji="0" lang="en-US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kumimoji="0" lang="zh-CN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匹配任意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形式</a:t>
            </a:r>
            <a:r>
              <a:rPr kumimoji="0" lang="zh-CN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的空白符</a:t>
            </a:r>
            <a:endParaRPr kumimoji="0" lang="en-US" altLang="zh-CN" sz="2800" b="1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304800" algn="just" defTabSz="914400" rtl="0" eaLnBrk="1" fontAlgn="base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\w</a:t>
            </a:r>
            <a:r>
              <a:rPr kumimoji="0" lang="en-US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r>
              <a:rPr kumimoji="0" lang="zh-CN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匹配字母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0" lang="zh-CN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字、</a:t>
            </a:r>
            <a:r>
              <a:rPr kumimoji="0" lang="zh-CN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下划线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0" lang="zh-CN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汉字</a:t>
            </a:r>
            <a:endParaRPr kumimoji="0" lang="zh-CN" altLang="zh-CN" sz="2000" b="1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304800" algn="just" defTabSz="914400" rtl="0" eaLnBrk="1" fontAlgn="base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kumimoji="0" lang="en-US" altLang="zh-CN" sz="4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r>
              <a:rPr kumimoji="0" lang="zh-CN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</a:t>
            </a:r>
            <a:r>
              <a:rPr kumimoji="0" lang="zh-CN" altLang="zh-CN" sz="2800" b="1" i="0" u="sng" strike="noStrike" kern="1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除换行符以外</a:t>
            </a:r>
            <a:r>
              <a:rPr kumimoji="0" lang="zh-CN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的任意字符</a:t>
            </a:r>
          </a:p>
          <a:p>
            <a:pPr marL="0" marR="0" lvl="0" indent="304800" algn="just" defTabSz="914400" rtl="0" eaLnBrk="1" fontAlgn="base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</a:t>
            </a:r>
            <a:r>
              <a:rPr kumimoji="0" lang="en-US" altLang="zh-CN" sz="32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kumimoji="0" lang="zh-CN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转义符，例 </a:t>
            </a:r>
            <a:r>
              <a:rPr kumimoji="0" lang="en-US" altLang="zh-CN" sz="32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</a:t>
            </a:r>
            <a:r>
              <a:rPr kumimoji="0" lang="en-US" altLang="zh-CN" sz="4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kumimoji="0" lang="en-US" altLang="zh-CN" sz="32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表示英文标点</a:t>
            </a:r>
            <a:r>
              <a:rPr kumimoji="0" lang="en-US" altLang="zh-CN" sz="4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endParaRPr kumimoji="0" lang="zh-CN" altLang="zh-CN" sz="4000" b="1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3415" y="5809523"/>
            <a:ext cx="84328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 am Batten. I was born on May 8, 1990. 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我非常喜欢中国。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4472" y="1661237"/>
            <a:ext cx="8257056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文本内容：</a:t>
            </a: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数字、字母、汉字、标点、特殊符号、各种形式的空白符</a:t>
            </a:r>
            <a:endParaRPr kumimoji="0" lang="en-US" altLang="zh-CN" sz="21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正则表达式的元字符：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匹配一类或几类字符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15616" y="1078327"/>
            <a:ext cx="6408712" cy="58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简单查找：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、腾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腾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05408" y="3506970"/>
            <a:ext cx="677108" cy="151216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元字符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5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2" name="矩形 11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178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1" y="3979851"/>
            <a:ext cx="6979289" cy="2832122"/>
          </a:xfrm>
          <a:prstGeom prst="rect">
            <a:avLst/>
          </a:prstGeom>
        </p:spPr>
      </p:pic>
      <p:sp>
        <p:nvSpPr>
          <p:cNvPr id="921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4602C3A-F6C6-8F41-92A7-0F4846F1070A}" type="slidenum">
              <a:rPr lang="en-US" altLang="zh-CN" b="0"/>
              <a:pPr eaLnBrk="1" hangingPunct="1"/>
              <a:t>8</a:t>
            </a:fld>
            <a:endParaRPr lang="en-US" altLang="zh-CN" b="0" dirty="0"/>
          </a:p>
        </p:txBody>
      </p:sp>
      <p:sp>
        <p:nvSpPr>
          <p:cNvPr id="9221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4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下载网页源代码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79042" y="964077"/>
            <a:ext cx="8064896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requests.get</a:t>
            </a: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60000">
              <a:lnSpc>
                <a:spcPct val="150000"/>
              </a:lnSpc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用法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res = </a:t>
            </a:r>
            <a:r>
              <a:rPr lang="en-US" altLang="zh-CN" sz="2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requests.get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URL,</a:t>
            </a:r>
            <a:r>
              <a:rPr lang="en-US" altLang="zh-CN" sz="2800" b="1" dirty="0">
                <a:solidFill>
                  <a:srgbClr val="3333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u="sng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Paras=Value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pPr marL="360000">
              <a:lnSpc>
                <a:spcPct val="150000"/>
              </a:lnSpc>
            </a:pP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为超链接；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Paras=Value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设置读网页的参数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60000">
              <a:lnSpc>
                <a:spcPct val="150000"/>
              </a:lnSpc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Paras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为参数名；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Value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为参数值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3660395"/>
            <a:ext cx="79365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http://vip.stock.finance.sina.com.cn/corp/go.php/vMS_MarketHistory/stockid/600519.phtml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498898" y="4027331"/>
            <a:ext cx="6691874" cy="2807743"/>
            <a:chOff x="40366" y="4050257"/>
            <a:chExt cx="6691874" cy="2807743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66" y="5030641"/>
              <a:ext cx="6612041" cy="1827359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66" y="4050257"/>
              <a:ext cx="6460660" cy="1610991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 bwMode="auto">
            <a:xfrm>
              <a:off x="40366" y="4050257"/>
              <a:ext cx="6691874" cy="2807743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  <p:sp>
        <p:nvSpPr>
          <p:cNvPr id="12" name="右箭头 11"/>
          <p:cNvSpPr/>
          <p:nvPr/>
        </p:nvSpPr>
        <p:spPr bwMode="auto">
          <a:xfrm>
            <a:off x="7190772" y="4848053"/>
            <a:ext cx="648072" cy="1152128"/>
          </a:xfrm>
          <a:prstGeom prst="rightArrow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884368" y="5073918"/>
            <a:ext cx="11256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</a:t>
            </a:r>
            <a:endParaRPr lang="zh-CN" alt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339752" y="6385544"/>
            <a:ext cx="4997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读取网址生成对象赋给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res</a:t>
            </a:r>
            <a:endParaRPr lang="zh-CN" altLang="en-US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</p:grpSpPr>
        <p:sp>
          <p:nvSpPr>
            <p:cNvPr id="19" name="矩形 18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987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95736" y="2256353"/>
            <a:ext cx="5328592" cy="33239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重复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次或多次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\d*</a:t>
            </a:r>
            <a:endParaRPr kumimoji="0" lang="zh-CN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重复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次或多次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\d+</a:t>
            </a:r>
            <a:endParaRPr kumimoji="0" lang="zh-CN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?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重复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次或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\d?</a:t>
            </a:r>
            <a:endParaRPr kumimoji="0" lang="zh-CN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{n}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重复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\d{4}</a:t>
            </a:r>
            <a:endParaRPr kumimoji="0" lang="zh-CN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{n, }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重复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次或多次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\d{2,}</a:t>
            </a:r>
            <a:endParaRPr kumimoji="0" lang="zh-CN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{n, m}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重复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\d{1, 4}</a:t>
            </a:r>
            <a:endParaRPr kumimoji="0" lang="zh-CN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82628" y="5733256"/>
            <a:ext cx="73787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问题：写出正则表达式匹配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开头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结尾的单词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48365" y="1177914"/>
            <a:ext cx="8132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 am Batten. I was born on May 8, 1990.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我非常喜欢中国。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47664" y="2947065"/>
            <a:ext cx="615553" cy="19425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重复匹配</a:t>
            </a:r>
          </a:p>
        </p:txBody>
      </p:sp>
      <p:sp>
        <p:nvSpPr>
          <p:cNvPr id="4" name="矩形 3"/>
          <p:cNvSpPr/>
          <p:nvPr/>
        </p:nvSpPr>
        <p:spPr>
          <a:xfrm>
            <a:off x="294384" y="1713780"/>
            <a:ext cx="8640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元字符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每次只能匹配一个字符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，如需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匹配单词或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1990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，怎么办？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6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2" name="矩形 11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1547664" y="155577"/>
            <a:ext cx="6424402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正则表达式总结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683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3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3501" y="2276872"/>
            <a:ext cx="6912768" cy="33239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*?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重复任意次，但尽可能少重复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+?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重复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次或多次，但尽可能少重复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??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重复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次或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次，但尽可能少重复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{n, m}?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重复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次，但尽可能少重复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{n,}?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重复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次以上，但尽可能少重复</a:t>
            </a:r>
          </a:p>
        </p:txBody>
      </p:sp>
      <p:sp>
        <p:nvSpPr>
          <p:cNvPr id="3" name="矩形 2"/>
          <p:cNvSpPr/>
          <p:nvPr/>
        </p:nvSpPr>
        <p:spPr>
          <a:xfrm>
            <a:off x="935596" y="5805264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问题：有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字符串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aabab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比较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a.*b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a.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?b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03648" y="1158228"/>
            <a:ext cx="61677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用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.+e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nteresting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得到什么结果？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结果为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intere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，如需仅匹配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呢？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56519" y="2708920"/>
            <a:ext cx="615553" cy="234146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懒惰匹配</a:t>
            </a: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7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1" name="矩形 10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547664" y="155577"/>
            <a:ext cx="6424402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正则表达式总结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7499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1476375" y="188913"/>
            <a:ext cx="7524750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写正则表达式的技巧</a:t>
            </a:r>
          </a:p>
        </p:txBody>
      </p:sp>
      <p:sp>
        <p:nvSpPr>
          <p:cNvPr id="10" name="矩形 6"/>
          <p:cNvSpPr>
            <a:spLocks noChangeArrowheads="1"/>
          </p:cNvSpPr>
          <p:nvPr/>
        </p:nvSpPr>
        <p:spPr bwMode="auto">
          <a:xfrm>
            <a:off x="395536" y="1308209"/>
            <a:ext cx="8501063" cy="968663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&lt;li&gt;&lt;a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href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="/topic,000001.html"&gt;(000001)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平安银行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&lt;/a&gt;&lt;/li&gt;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&lt;li&gt;&lt;a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href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="/topic,000002.html"&gt;(000002)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万科Ａ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&lt;/a&gt;&lt;/li&gt;</a:t>
            </a:r>
          </a:p>
        </p:txBody>
      </p:sp>
      <p:sp>
        <p:nvSpPr>
          <p:cNvPr id="12" name="矩形 6"/>
          <p:cNvSpPr>
            <a:spLocks noChangeArrowheads="1"/>
          </p:cNvSpPr>
          <p:nvPr/>
        </p:nvSpPr>
        <p:spPr bwMode="auto">
          <a:xfrm>
            <a:off x="391478" y="2485345"/>
            <a:ext cx="8501063" cy="1015663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&lt;li&gt;&lt;a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href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="/topic,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000001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.html"&gt;(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000001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平安银行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&lt;/a&gt;&lt;/li&gt;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&lt;li&gt;&lt;a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href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="/topic,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000002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.html"&gt;(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000002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万科Ａ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&lt;/a&gt;&lt;/li&gt;</a:t>
            </a:r>
          </a:p>
        </p:txBody>
      </p:sp>
      <p:sp>
        <p:nvSpPr>
          <p:cNvPr id="13" name="矩形 6"/>
          <p:cNvSpPr>
            <a:spLocks noChangeArrowheads="1"/>
          </p:cNvSpPr>
          <p:nvPr/>
        </p:nvSpPr>
        <p:spPr bwMode="auto">
          <a:xfrm>
            <a:off x="321468" y="3556078"/>
            <a:ext cx="8501063" cy="63094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&lt;li&gt;&lt;a 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href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=“/topic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\d{6}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\.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html”&gt;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\(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\d{6}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\)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.+?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&lt;/a&gt;&lt;/li&gt;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91574" y="4326500"/>
            <a:ext cx="8596347" cy="4924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\(\)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表示匹配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()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 ()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为元字符，表示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分组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，用于</a:t>
            </a:r>
            <a:r>
              <a:rPr kumimoji="0" lang="zh-CN" altLang="en-US" sz="26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抠数据</a:t>
            </a:r>
            <a:r>
              <a:rPr kumimoji="0" lang="zh-CN" altLang="en-US" sz="26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5" name="矩形 6"/>
          <p:cNvSpPr>
            <a:spLocks noChangeArrowheads="1"/>
          </p:cNvSpPr>
          <p:nvPr/>
        </p:nvSpPr>
        <p:spPr bwMode="auto">
          <a:xfrm>
            <a:off x="17747" y="4921755"/>
            <a:ext cx="9108503" cy="63094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&lt;li</a:t>
            </a:r>
            <a:r>
              <a:rPr kumimoji="0" lang="en-US" altLang="zh-CN" sz="2800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&gt;&lt;a </a:t>
            </a:r>
            <a:r>
              <a:rPr kumimoji="0" lang="en-US" altLang="zh-CN" sz="2800" b="1" i="0" u="sng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href</a:t>
            </a:r>
            <a:r>
              <a:rPr kumimoji="0" lang="en-US" altLang="zh-CN" sz="2800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=“/top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ic,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\d{6}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\.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html”&gt;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\(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\d{6}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\)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.+?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&lt;/a&gt;&lt;/li&gt;</a:t>
            </a:r>
          </a:p>
        </p:txBody>
      </p:sp>
      <p:sp>
        <p:nvSpPr>
          <p:cNvPr id="16" name="矩形 6"/>
          <p:cNvSpPr>
            <a:spLocks noChangeArrowheads="1"/>
          </p:cNvSpPr>
          <p:nvPr/>
        </p:nvSpPr>
        <p:spPr bwMode="auto">
          <a:xfrm>
            <a:off x="35497" y="5539133"/>
            <a:ext cx="9108503" cy="78483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继续精简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&lt;li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.+?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ic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\d{6}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\.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html”&gt;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\(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\d{6}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\)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.+?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&lt;/a&gt;&lt;/li&gt;</a:t>
            </a:r>
          </a:p>
        </p:txBody>
      </p:sp>
      <p:sp>
        <p:nvSpPr>
          <p:cNvPr id="1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8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9" name="矩形 18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54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" grpId="0" animBg="1"/>
      <p:bldP spid="15" grpId="0" animBg="1"/>
      <p:bldP spid="16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1476375" y="188913"/>
            <a:ext cx="7524750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正则库</a:t>
            </a: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71599" y="1042618"/>
            <a:ext cx="78608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findall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finditer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13445" y="1576082"/>
            <a:ext cx="8144450" cy="28623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用法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output =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re.findall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pattern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string, flag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kumimoji="0" lang="zh-CN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0000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pattern</a:t>
            </a:r>
            <a:r>
              <a:rPr kumimoji="0" lang="en-US" altLang="zh-CN" sz="2400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r>
              <a:rPr kumimoji="0" lang="zh-CN" altLang="en-US" sz="2400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0000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string     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字符串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0000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flag         re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常量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</a:p>
          <a:p>
            <a:pPr marL="90000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Output: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与正则表达式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字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符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串；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0000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</a:t>
            </a:r>
            <a:r>
              <a:rPr kumimoji="0" lang="en-US" altLang="zh-CN" sz="2400" b="1" i="0" u="none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2. 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匹配正则表达式中标记的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括号中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字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符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串；</a:t>
            </a:r>
          </a:p>
        </p:txBody>
      </p:sp>
      <p:sp>
        <p:nvSpPr>
          <p:cNvPr id="10" name="矩形 6"/>
          <p:cNvSpPr>
            <a:spLocks noChangeArrowheads="1"/>
          </p:cNvSpPr>
          <p:nvPr/>
        </p:nvSpPr>
        <p:spPr bwMode="auto">
          <a:xfrm>
            <a:off x="430217" y="5118045"/>
            <a:ext cx="8252459" cy="1015663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&lt;li&gt;&lt;a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href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="/topic,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000001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.html"&gt;(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000001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平安银行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&lt;/a&gt;&lt;/li&gt;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&lt;li&gt;&lt;a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href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="/topic,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000002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.html"&gt;(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000002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万科Ａ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&lt;/a&gt;&lt;/li&gt;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502" y="4221088"/>
            <a:ext cx="9108503" cy="938719"/>
            <a:chOff x="67979" y="5443941"/>
            <a:chExt cx="9108503" cy="938719"/>
          </a:xfrm>
        </p:grpSpPr>
        <p:sp>
          <p:nvSpPr>
            <p:cNvPr id="9" name="矩形 6"/>
            <p:cNvSpPr>
              <a:spLocks noChangeArrowheads="1"/>
            </p:cNvSpPr>
            <p:nvPr/>
          </p:nvSpPr>
          <p:spPr bwMode="auto">
            <a:xfrm>
              <a:off x="67979" y="5540634"/>
              <a:ext cx="9108503" cy="7198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0" algn="ctr"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正则表达式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: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&lt;li</a:t>
              </a: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.+?</a:t>
              </a:r>
              <a:r>
                <a:rPr kumimoji="0" lang="en-US" altLang="zh-CN" sz="2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ic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\d{6}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\.</a:t>
              </a:r>
              <a:r>
                <a:rPr lang="en-US" altLang="zh-CN" sz="2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html"&gt;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\(</a:t>
              </a: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\d{6}</a:t>
              </a: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\)</a:t>
              </a: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.+?</a:t>
              </a: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&lt;/a&gt;&lt;/li&gt;</a:t>
              </a:r>
            </a:p>
          </p:txBody>
        </p:sp>
        <p:sp>
          <p:nvSpPr>
            <p:cNvPr id="12" name="矩形 6"/>
            <p:cNvSpPr>
              <a:spLocks noChangeArrowheads="1"/>
            </p:cNvSpPr>
            <p:nvPr/>
          </p:nvSpPr>
          <p:spPr bwMode="auto">
            <a:xfrm>
              <a:off x="5495383" y="5443941"/>
              <a:ext cx="1224136" cy="9387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</a:t>
              </a: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   </a:t>
              </a: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)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矩形 6"/>
            <p:cNvSpPr>
              <a:spLocks noChangeArrowheads="1"/>
            </p:cNvSpPr>
            <p:nvPr/>
          </p:nvSpPr>
          <p:spPr bwMode="auto">
            <a:xfrm>
              <a:off x="6737843" y="5460247"/>
              <a:ext cx="1224136" cy="8594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 </a:t>
              </a: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</a:t>
              </a: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)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9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7" name="矩形 16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1576303" y="6226499"/>
            <a:ext cx="59602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output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：[('000001', '平安银行'), ('000002', '万科Ａ')]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2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12" y="1575536"/>
            <a:ext cx="8479773" cy="5004894"/>
          </a:xfrm>
          <a:prstGeom prst="rect">
            <a:avLst/>
          </a:prstGeom>
        </p:spPr>
      </p:pic>
      <p:sp>
        <p:nvSpPr>
          <p:cNvPr id="819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9329ED-C288-3B4E-A02E-AE538B06348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8197" name="矩形 9"/>
          <p:cNvSpPr>
            <a:spLocks noChangeArrowheads="1"/>
          </p:cNvSpPr>
          <p:nvPr/>
        </p:nvSpPr>
        <p:spPr bwMode="auto">
          <a:xfrm>
            <a:off x="1428750" y="142875"/>
            <a:ext cx="75357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正则表达式解析日度数据</a:t>
            </a:r>
          </a:p>
        </p:txBody>
      </p:sp>
      <p:sp>
        <p:nvSpPr>
          <p:cNvPr id="5" name="矩形 4"/>
          <p:cNvSpPr/>
          <p:nvPr/>
        </p:nvSpPr>
        <p:spPr>
          <a:xfrm>
            <a:off x="89755" y="1126077"/>
            <a:ext cx="8964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http://vip.stock.finance.sina.com.cn/corp/go.php/vMS_MarketHistory/stockid/600519.phtml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577739"/>
            <a:ext cx="5621650" cy="521238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auto">
          <a:xfrm>
            <a:off x="4070458" y="2596644"/>
            <a:ext cx="864096" cy="792088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5188194" y="3244716"/>
            <a:ext cx="1042504" cy="792088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5188192" y="5837005"/>
            <a:ext cx="1114513" cy="792088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4017257" y="5188932"/>
            <a:ext cx="970497" cy="792088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1838210" y="2164596"/>
            <a:ext cx="1152128" cy="36004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1838210" y="4756884"/>
            <a:ext cx="1152128" cy="36004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2774314" y="1804556"/>
            <a:ext cx="136815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直接连接符 21"/>
          <p:cNvCxnSpPr/>
          <p:nvPr/>
        </p:nvCxnSpPr>
        <p:spPr bwMode="auto">
          <a:xfrm>
            <a:off x="2500041" y="4396844"/>
            <a:ext cx="136815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1" name="组合 20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23" name="矩形 22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4210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9329ED-C288-3B4E-A02E-AE538B06348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39552" y="1130256"/>
            <a:ext cx="8280735" cy="56938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&lt;tr 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class="tr_2"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&gt; &lt;td&gt;&lt;div align="center"&gt; &lt;a target='_blank' href='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  <a:hlinkClick r:id="rId3"/>
              </a:rPr>
              <a:t>http://vip.stock.finance.sina.com.cn/quotes_service/view/vMS_tradehistory.php?symbol=sh600519&amp;date=2018-03-07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'&gt; 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2018-03-07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&lt;/a&gt; &lt;/div&gt;&lt;/td&gt; &lt;td&gt;&lt;div align="center"&gt;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715.000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&lt;/div&gt;&lt;/td&gt; &lt;td&gt;&lt;div align="center"&gt;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724.000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&lt;/div&gt;&lt;/td&gt; &lt;td&gt;&lt;div align="center"&gt;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710.040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&lt;/div&gt;&lt;/td&gt; &lt;td class="tdr"&gt;&lt;div align="center"&gt;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708.990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&lt;/div&gt;&lt;/td&gt; &lt;td class="tdr"&gt;&lt;div align="center"&gt;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3459594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&lt;/div&gt;&lt;/td&gt; &lt;td class="tdr"&gt;&lt;div align="center"&gt;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2480929043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&lt;/div&gt;&lt;/td&gt; &lt;/tr&gt;</a:t>
            </a:r>
            <a:r>
              <a:rPr kumimoji="0" lang="zh-CN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endParaRPr kumimoji="0" lang="zh-CN" altLang="zh-CN" sz="5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4356662" y="2884402"/>
            <a:ext cx="3210307" cy="3861049"/>
            <a:chOff x="4276253" y="2925202"/>
            <a:chExt cx="3210307" cy="3861049"/>
          </a:xfrm>
        </p:grpSpPr>
        <p:sp>
          <p:nvSpPr>
            <p:cNvPr id="8" name="文本框 7"/>
            <p:cNvSpPr txBox="1"/>
            <p:nvPr/>
          </p:nvSpPr>
          <p:spPr>
            <a:xfrm>
              <a:off x="4355976" y="2925202"/>
              <a:ext cx="2304256" cy="43088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(\d{4}-\d{2}-\d{2})</a:t>
              </a:r>
              <a:endPara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354136" y="3390899"/>
              <a:ext cx="721712" cy="43088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(.+?)</a:t>
              </a:r>
              <a:endPara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351357" y="3850822"/>
              <a:ext cx="721712" cy="43088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(.+?)</a:t>
              </a:r>
              <a:endPara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351357" y="4316196"/>
              <a:ext cx="735508" cy="43088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(.+?)</a:t>
              </a:r>
              <a:endPara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751052" y="4653359"/>
              <a:ext cx="735508" cy="43088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(.+?)</a:t>
              </a:r>
              <a:endPara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276253" y="5491746"/>
              <a:ext cx="735508" cy="43088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(.+?)</a:t>
              </a:r>
              <a:endPara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760440" y="6355364"/>
              <a:ext cx="735508" cy="43088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(.+?)</a:t>
              </a:r>
              <a:endPara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灯片编号占位符 5"/>
          <p:cNvSpPr txBox="1">
            <a:spLocks/>
          </p:cNvSpPr>
          <p:nvPr/>
        </p:nvSpPr>
        <p:spPr bwMode="auto">
          <a:xfrm>
            <a:off x="6705600" y="63976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11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7" name="矩形 16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矩形 9"/>
          <p:cNvSpPr>
            <a:spLocks noChangeArrowheads="1"/>
          </p:cNvSpPr>
          <p:nvPr/>
        </p:nvSpPr>
        <p:spPr bwMode="auto">
          <a:xfrm>
            <a:off x="1428750" y="142875"/>
            <a:ext cx="75357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正则表达式解析日度数据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087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643746" y="6319521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9329ED-C288-3B4E-A02E-AE538B06348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30" name="Rectangle 1"/>
          <p:cNvSpPr>
            <a:spLocks noChangeArrowheads="1"/>
          </p:cNvSpPr>
          <p:nvPr/>
        </p:nvSpPr>
        <p:spPr bwMode="auto">
          <a:xfrm>
            <a:off x="400892" y="1516167"/>
            <a:ext cx="8280735" cy="483209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&lt;tr 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class="tr_2"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&gt; &lt;td&gt;&lt;div align="center"&gt; &lt;a target='_blank' href='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  <a:hlinkClick r:id="rId3"/>
              </a:rPr>
              <a:t>http://vip.stock.finance.sina.com.cn/quotes_service/view/vMS_tradehistory.php?symbol=sh600519&amp;date=2018-03-07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'&gt;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(\d{4}-\d{2}-\d{2})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&lt;/a&gt; &lt;/div&gt;&lt;/td&gt; &lt;td&gt;&lt;div align="center"&gt;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(.+?)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&lt;/div&gt;&lt;/td&gt; &lt;td&gt;&lt;div align="center"&gt;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(.+?)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&lt;/div&gt;&lt;/td&gt; &lt;td&gt;&lt;div align="center"&gt;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(.+?)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&lt;/div&gt;&lt;/td&gt; &lt;td class="tdr"&gt;&lt;div align="center"&gt;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(.+?)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&lt;/div&gt;&lt;/td&gt; &lt;td class="tdr"&gt;&lt;div align="center"&gt;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(.+?)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&lt;/div&gt;&lt;/td&gt; &lt;td class="tdr"&gt;&lt;div align="center"&gt;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(.+?)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&lt;/div&gt;&lt;/td&gt; &lt;/tr&gt;</a:t>
            </a:r>
            <a:r>
              <a:rPr kumimoji="0" lang="zh-CN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endParaRPr kumimoji="0" lang="zh-CN" altLang="zh-CN" sz="5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22482" y="1792490"/>
            <a:ext cx="8099035" cy="4314398"/>
            <a:chOff x="468959" y="1825112"/>
            <a:chExt cx="8099035" cy="4314398"/>
          </a:xfrm>
        </p:grpSpPr>
        <p:grpSp>
          <p:nvGrpSpPr>
            <p:cNvPr id="52" name="组合 51"/>
            <p:cNvGrpSpPr/>
            <p:nvPr/>
          </p:nvGrpSpPr>
          <p:grpSpPr>
            <a:xfrm>
              <a:off x="468959" y="1825112"/>
              <a:ext cx="8099035" cy="4314398"/>
              <a:chOff x="649429" y="1850906"/>
              <a:chExt cx="8099035" cy="4314398"/>
            </a:xfrm>
          </p:grpSpPr>
          <p:cxnSp>
            <p:nvCxnSpPr>
              <p:cNvPr id="11" name="直接连接符 10"/>
              <p:cNvCxnSpPr/>
              <p:nvPr/>
            </p:nvCxnSpPr>
            <p:spPr bwMode="auto">
              <a:xfrm>
                <a:off x="1043608" y="1850906"/>
                <a:ext cx="6408712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直接连接符 30"/>
              <p:cNvCxnSpPr/>
              <p:nvPr/>
            </p:nvCxnSpPr>
            <p:spPr bwMode="auto">
              <a:xfrm>
                <a:off x="671599" y="2708920"/>
                <a:ext cx="8015201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直接连接符 32"/>
              <p:cNvCxnSpPr/>
              <p:nvPr/>
            </p:nvCxnSpPr>
            <p:spPr bwMode="auto">
              <a:xfrm>
                <a:off x="650854" y="2276872"/>
                <a:ext cx="2120946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直接连接符 34"/>
              <p:cNvCxnSpPr/>
              <p:nvPr/>
            </p:nvCxnSpPr>
            <p:spPr bwMode="auto">
              <a:xfrm>
                <a:off x="650854" y="3140645"/>
                <a:ext cx="809761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直接连接符 37"/>
              <p:cNvCxnSpPr/>
              <p:nvPr/>
            </p:nvCxnSpPr>
            <p:spPr bwMode="auto">
              <a:xfrm>
                <a:off x="650854" y="3593095"/>
                <a:ext cx="1904922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" name="直接连接符 38"/>
              <p:cNvCxnSpPr/>
              <p:nvPr/>
            </p:nvCxnSpPr>
            <p:spPr bwMode="auto">
              <a:xfrm>
                <a:off x="5508104" y="3582807"/>
                <a:ext cx="252028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3" name="直接连接符 42"/>
              <p:cNvCxnSpPr/>
              <p:nvPr/>
            </p:nvCxnSpPr>
            <p:spPr bwMode="auto">
              <a:xfrm>
                <a:off x="1979712" y="4022771"/>
                <a:ext cx="1656184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直接连接符 45"/>
              <p:cNvCxnSpPr/>
              <p:nvPr/>
            </p:nvCxnSpPr>
            <p:spPr bwMode="auto">
              <a:xfrm>
                <a:off x="5796136" y="4011067"/>
                <a:ext cx="252028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直接连接符 46"/>
              <p:cNvCxnSpPr/>
              <p:nvPr/>
            </p:nvCxnSpPr>
            <p:spPr bwMode="auto">
              <a:xfrm>
                <a:off x="650854" y="4437112"/>
                <a:ext cx="1558641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9" name="直接连接符 48"/>
              <p:cNvCxnSpPr/>
              <p:nvPr/>
            </p:nvCxnSpPr>
            <p:spPr bwMode="auto">
              <a:xfrm>
                <a:off x="4388813" y="4437112"/>
                <a:ext cx="252028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" name="直接连接符 49"/>
              <p:cNvCxnSpPr/>
              <p:nvPr/>
            </p:nvCxnSpPr>
            <p:spPr bwMode="auto">
              <a:xfrm>
                <a:off x="4388813" y="5301208"/>
                <a:ext cx="4071619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1" name="直接连接符 50"/>
              <p:cNvCxnSpPr/>
              <p:nvPr/>
            </p:nvCxnSpPr>
            <p:spPr bwMode="auto">
              <a:xfrm>
                <a:off x="4388813" y="4884625"/>
                <a:ext cx="4071619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4" name="直接连接符 53"/>
              <p:cNvCxnSpPr/>
              <p:nvPr/>
            </p:nvCxnSpPr>
            <p:spPr bwMode="auto">
              <a:xfrm>
                <a:off x="4388813" y="5707189"/>
                <a:ext cx="4071619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5" name="直接连接符 54"/>
              <p:cNvCxnSpPr/>
              <p:nvPr/>
            </p:nvCxnSpPr>
            <p:spPr bwMode="auto">
              <a:xfrm>
                <a:off x="4609276" y="6129301"/>
                <a:ext cx="154690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8" name="直接连接符 57"/>
              <p:cNvCxnSpPr/>
              <p:nvPr/>
            </p:nvCxnSpPr>
            <p:spPr bwMode="auto">
              <a:xfrm>
                <a:off x="671599" y="4885661"/>
                <a:ext cx="1558641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9" name="直接连接符 58"/>
              <p:cNvCxnSpPr/>
              <p:nvPr/>
            </p:nvCxnSpPr>
            <p:spPr bwMode="auto">
              <a:xfrm>
                <a:off x="650854" y="5301208"/>
                <a:ext cx="1558641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0" name="直接连接符 59"/>
              <p:cNvCxnSpPr/>
              <p:nvPr/>
            </p:nvCxnSpPr>
            <p:spPr bwMode="auto">
              <a:xfrm>
                <a:off x="649429" y="5720582"/>
                <a:ext cx="1558641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1" name="直接连接符 60"/>
              <p:cNvCxnSpPr/>
              <p:nvPr/>
            </p:nvCxnSpPr>
            <p:spPr bwMode="auto">
              <a:xfrm>
                <a:off x="649429" y="6165304"/>
                <a:ext cx="1558641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41" name="直接连接符 40"/>
            <p:cNvCxnSpPr/>
            <p:nvPr/>
          </p:nvCxnSpPr>
          <p:spPr bwMode="auto">
            <a:xfrm>
              <a:off x="611560" y="4011067"/>
              <a:ext cx="72008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3" name="组合 52"/>
          <p:cNvGrpSpPr/>
          <p:nvPr/>
        </p:nvGrpSpPr>
        <p:grpSpPr>
          <a:xfrm>
            <a:off x="589608" y="3349380"/>
            <a:ext cx="2810350" cy="3040746"/>
            <a:chOff x="695350" y="3328862"/>
            <a:chExt cx="2810350" cy="3040746"/>
          </a:xfrm>
        </p:grpSpPr>
        <p:sp>
          <p:nvSpPr>
            <p:cNvPr id="62" name="文本框 61"/>
            <p:cNvSpPr txBox="1"/>
            <p:nvPr/>
          </p:nvSpPr>
          <p:spPr>
            <a:xfrm>
              <a:off x="1815261" y="3328862"/>
              <a:ext cx="551155" cy="43088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.+?</a:t>
              </a:r>
              <a:endPara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695350" y="3726622"/>
              <a:ext cx="568279" cy="43088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.+?</a:t>
              </a:r>
              <a:endPara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2937421" y="3718009"/>
              <a:ext cx="568279" cy="43088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.+?</a:t>
              </a:r>
              <a:endPara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1575101" y="4077072"/>
              <a:ext cx="568279" cy="43088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.+?</a:t>
              </a:r>
              <a:endPara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1572382" y="4541990"/>
              <a:ext cx="568279" cy="43088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.+?</a:t>
              </a:r>
              <a:endPara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1575100" y="5010767"/>
              <a:ext cx="568279" cy="43088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.+?</a:t>
              </a:r>
              <a:endPara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567196" y="5474744"/>
              <a:ext cx="568279" cy="43088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.+?</a:t>
              </a:r>
              <a:endPara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1567912" y="5938721"/>
              <a:ext cx="568279" cy="43088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.+?</a:t>
              </a:r>
              <a:endPara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endParaRPr>
            </a:p>
          </p:txBody>
        </p:sp>
      </p:grpSp>
      <p:sp>
        <p:nvSpPr>
          <p:cNvPr id="70" name="矩形 69"/>
          <p:cNvSpPr/>
          <p:nvPr/>
        </p:nvSpPr>
        <p:spPr>
          <a:xfrm>
            <a:off x="400892" y="2051998"/>
            <a:ext cx="8270391" cy="1815882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&lt;tr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.+?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(\d{4}-\d{2}-\d{2})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.+?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&lt;/div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.+?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ter"&gt;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(.+?)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&lt;/div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.+?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ter"&gt;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(.+?)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&lt;/div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.+?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ter"&gt;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(.+?)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&lt;/div&gt;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.+?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ter"&gt;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(.+?)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&lt;/div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.+?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ter"&gt;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(.+?)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&lt;/div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.+?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ter"&gt;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(.+?)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&lt;/div&gt;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243" y="4271126"/>
            <a:ext cx="5255972" cy="244827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pSp>
        <p:nvGrpSpPr>
          <p:cNvPr id="42" name="组合 41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44" name="矩形 43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45" name="直接连接符 44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矩形 9"/>
          <p:cNvSpPr>
            <a:spLocks noChangeArrowheads="1"/>
          </p:cNvSpPr>
          <p:nvPr/>
        </p:nvSpPr>
        <p:spPr bwMode="auto">
          <a:xfrm>
            <a:off x="1428750" y="142875"/>
            <a:ext cx="75357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正则表达式解析日度数据</a:t>
            </a:r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169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5552" y="1113770"/>
            <a:ext cx="8881100" cy="830997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pattern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= 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'&lt;tr.+?(\d{4}-\d{2}-\d{2}).+?&lt;/div.+?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ter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"&gt;(.+?)&lt;/div.+?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ter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"&gt;(.+?)&lt;/div.+?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ter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"&gt;(.+?)&lt;/div&gt;.+?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ter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"&gt;(.+?)&lt;/div.+?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ter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"&gt;(.+?)&lt;/div.+?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ter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"&gt;(.+?)&lt;/div&gt;';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output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=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re.findall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(pattern, 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string, 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re.S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);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131475"/>
            <a:ext cx="7181561" cy="3717032"/>
          </a:xfrm>
          <a:prstGeom prst="rect">
            <a:avLst/>
          </a:prstGeom>
        </p:spPr>
      </p:pic>
      <p:sp>
        <p:nvSpPr>
          <p:cNvPr id="1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643746" y="6319521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13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9" name="矩形 18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矩形 9"/>
          <p:cNvSpPr>
            <a:spLocks noChangeArrowheads="1"/>
          </p:cNvSpPr>
          <p:nvPr/>
        </p:nvSpPr>
        <p:spPr bwMode="auto">
          <a:xfrm>
            <a:off x="1428750" y="142875"/>
            <a:ext cx="75357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正则表达式解析日度数据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212976"/>
            <a:ext cx="7776864" cy="338463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665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7769A50-66C0-2748-8988-B55207CD1D7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3077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知识总结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045477" y="1491534"/>
            <a:ext cx="7053046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742950" indent="-7429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-74295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、介绍了正则表达式：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元字符、重复匹配、贪婪匹配、懒惰匹配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-74295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、介绍了写正则表达式的技巧和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正则表达式查找函数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-74295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search, match,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fullmatch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kumimoji="0" lang="en-US" altLang="zh-CN" sz="24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400" b="1" i="0" u="none" strike="noStrike" kern="1200" cap="none" spc="0" normalizeH="0" noProof="0" dirty="0" err="1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findall</a:t>
            </a:r>
            <a:r>
              <a:rPr kumimoji="0" lang="en-US" altLang="zh-CN" sz="24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2400" b="1" i="0" u="none" strike="noStrike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finditer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-74295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、介绍了应用正则表达式解析新浪网页日度数据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9552" y="4763918"/>
            <a:ext cx="7848872" cy="129266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课后作业：</a:t>
            </a:r>
            <a:endParaRPr kumimoji="0" lang="en-US" altLang="zh-CN" sz="24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复习正则表达式及</a:t>
            </a:r>
            <a:r>
              <a:rPr lang="en-US" altLang="zh-CN" sz="22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正则库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的用法。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应用正则表达式解析新浪网贵州茅台</a:t>
            </a:r>
            <a:r>
              <a:rPr kumimoji="0" lang="en-US" altLang="zh-CN" sz="2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2001-2018</a:t>
            </a:r>
            <a:r>
              <a:rPr kumimoji="0" lang="zh-CN" altLang="en-US" sz="2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日度数据。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0" name="矩形 9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924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C39A17F-BD5E-4E63-AB13-F2F7AE39F864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89</a:t>
            </a:fld>
            <a:endParaRPr lang="en-US" altLang="zh-CN" sz="1400"/>
          </a:p>
        </p:txBody>
      </p:sp>
      <p:sp>
        <p:nvSpPr>
          <p:cNvPr id="138245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网页数据的爬取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357188" y="2000250"/>
            <a:ext cx="8501062" cy="307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zh-CN" altLang="en-US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三大核心技术</a:t>
            </a:r>
          </a:p>
          <a:p>
            <a:pPr marL="742950" indent="-742950" eaLnBrk="1" hangingPunct="1">
              <a:spcBef>
                <a:spcPct val="20000"/>
              </a:spcBef>
              <a:buFontTx/>
              <a:buAutoNum type="arabicPeriod"/>
              <a:defRPr/>
            </a:pPr>
            <a:r>
              <a:rPr lang="zh-CN" altLang="en-US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下载网页源代码（</a:t>
            </a:r>
            <a:r>
              <a:rPr lang="en-US" altLang="zh-CN" sz="4100" b="1" ker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requests</a:t>
            </a:r>
            <a:r>
              <a:rPr lang="zh-CN" altLang="en-US" sz="4100" b="1" ker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41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spcBef>
                <a:spcPct val="20000"/>
              </a:spcBef>
              <a:buFontTx/>
              <a:buAutoNum type="arabicPeriod"/>
              <a:defRPr/>
            </a:pPr>
            <a:r>
              <a:rPr lang="zh-CN" altLang="en-US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网页源代码的解析（正则表达式）</a:t>
            </a:r>
            <a:endParaRPr lang="en-US" altLang="zh-CN" sz="41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spcBef>
                <a:spcPct val="20000"/>
              </a:spcBef>
              <a:buFontTx/>
              <a:buAutoNum type="arabicPeriod"/>
              <a:defRPr/>
            </a:pPr>
            <a:r>
              <a:rPr lang="zh-CN" altLang="en-US" sz="4100" b="1" u="sng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解析数据的保存</a:t>
            </a: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（格式化输出）</a:t>
            </a:r>
            <a:endParaRPr lang="en-US" altLang="zh-CN" sz="41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2" name="矩形 11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3885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01" y="1027462"/>
            <a:ext cx="8341199" cy="561273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1476375" y="188913"/>
            <a:ext cx="7524750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网页编码设置</a:t>
            </a:r>
          </a:p>
        </p:txBody>
      </p:sp>
      <p:sp>
        <p:nvSpPr>
          <p:cNvPr id="10" name="矩形 9"/>
          <p:cNvSpPr/>
          <p:nvPr/>
        </p:nvSpPr>
        <p:spPr>
          <a:xfrm>
            <a:off x="155575" y="1071607"/>
            <a:ext cx="87129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www.baidu.com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99423" y="2723725"/>
            <a:ext cx="8625270" cy="584775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res =</a:t>
            </a:r>
            <a:r>
              <a:rPr kumimoji="0" lang="en-US" altLang="zh-CN" sz="32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 </a:t>
            </a:r>
            <a:r>
              <a:rPr kumimoji="0" lang="en-US" altLang="zh-CN" sz="3200" b="1" i="0" u="none" strike="noStrike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resquets.get</a:t>
            </a:r>
            <a:r>
              <a:rPr kumimoji="0" lang="en-US" altLang="zh-CN" sz="32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('</a:t>
            </a:r>
            <a:r>
              <a:rPr kumimoji="0" lang="en-US" altLang="zh-CN" sz="3200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https:</a:t>
            </a:r>
            <a:r>
              <a:rPr kumimoji="0" lang="en-US" altLang="zh-CN" sz="32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//www.baidu.com')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1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6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5" name="矩形 14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66" y="3717032"/>
            <a:ext cx="6697395" cy="265824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 bwMode="auto">
          <a:xfrm>
            <a:off x="1332280" y="4365104"/>
            <a:ext cx="2880320" cy="36004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17599" y="5632286"/>
            <a:ext cx="201622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中文为乱码</a:t>
            </a:r>
          </a:p>
        </p:txBody>
      </p:sp>
      <p:sp>
        <p:nvSpPr>
          <p:cNvPr id="18" name="矩形 17"/>
          <p:cNvSpPr/>
          <p:nvPr/>
        </p:nvSpPr>
        <p:spPr bwMode="auto">
          <a:xfrm>
            <a:off x="4893665" y="5620262"/>
            <a:ext cx="1562196" cy="755013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802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8" grpId="0" animBg="1"/>
      <p:bldP spid="18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9329ED-C288-3B4E-A02E-AE538B06348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8197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网络爬虫</a:t>
            </a:r>
            <a:r>
              <a:rPr lang="zh-CN" altLang="en-US" sz="4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（三）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imHe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1560" y="1144230"/>
            <a:ext cx="770485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网络爬虫是获取互联网数据重要手段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搜索引擎；金融舆情与资产定价；个人和企业征信；用户行为分析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727775" y="3679699"/>
            <a:ext cx="5904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网络爬虫流程：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下载源代码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→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解析源代码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→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存储数据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58" y="2031811"/>
            <a:ext cx="2746746" cy="152354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034423"/>
            <a:ext cx="2043712" cy="153332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197" y="2033694"/>
            <a:ext cx="2348776" cy="153514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58" y="4704835"/>
            <a:ext cx="2242690" cy="14962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659259"/>
            <a:ext cx="2808312" cy="154181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797" y="4592493"/>
            <a:ext cx="1584176" cy="1584176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7" name="矩形 16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7315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9329ED-C288-3B4E-A02E-AE538B06348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8197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网络爬虫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" y="1500994"/>
            <a:ext cx="8975108" cy="5297249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122717" y="1138828"/>
            <a:ext cx="89368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http://vip.stock.finance.sina.com.cn/corp/go.php/vMS_MarketHistory/stockid/600519.phtml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1521194"/>
            <a:ext cx="7489059" cy="223642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81" y="3879146"/>
            <a:ext cx="5917176" cy="275626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7" name="文本框 26"/>
          <p:cNvSpPr txBox="1"/>
          <p:nvPr/>
        </p:nvSpPr>
        <p:spPr>
          <a:xfrm>
            <a:off x="3180489" y="3879146"/>
            <a:ext cx="2088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解析源代码正则表达式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425134" y="1439779"/>
            <a:ext cx="2173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下载源代码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6126873" y="3235348"/>
            <a:ext cx="2736304" cy="3323987"/>
            <a:chOff x="6228184" y="2697301"/>
            <a:chExt cx="2736304" cy="3323987"/>
          </a:xfrm>
          <a:solidFill>
            <a:schemeClr val="bg1"/>
          </a:solidFill>
        </p:grpSpPr>
        <p:sp>
          <p:nvSpPr>
            <p:cNvPr id="2" name="文本框 1"/>
            <p:cNvSpPr txBox="1"/>
            <p:nvPr/>
          </p:nvSpPr>
          <p:spPr>
            <a:xfrm>
              <a:off x="6228184" y="2697301"/>
              <a:ext cx="2736304" cy="3323987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数据文件存储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数据库存储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3272322"/>
              <a:ext cx="571128" cy="571128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3328" y="3231382"/>
              <a:ext cx="653008" cy="653008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8229" y="3272322"/>
              <a:ext cx="543570" cy="639494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882" y="5051143"/>
              <a:ext cx="1498487" cy="934770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704" y="4451637"/>
              <a:ext cx="916677" cy="736937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4459411"/>
              <a:ext cx="761504" cy="761504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8810" y="4398243"/>
              <a:ext cx="822672" cy="822672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</p:pic>
      </p:grpSp>
      <p:grpSp>
        <p:nvGrpSpPr>
          <p:cNvPr id="25" name="组合 24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28" name="矩形 27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19" y="1930959"/>
            <a:ext cx="8359673" cy="124200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440720" y="1898817"/>
            <a:ext cx="2758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提取出来的数据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2522630" y="2618057"/>
            <a:ext cx="624547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方便后续分析，存储为标准的数据文件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573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8" grpId="0"/>
      <p:bldP spid="9" grpId="0"/>
      <p:bldP spid="34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A0A61C5-E477-46CE-8539-B32F55F58063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2341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数据文件存储：流程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755576" y="1327151"/>
            <a:ext cx="7488832" cy="184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-91440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数据输出至文件的一般流程：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-914400" algn="ctr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打开文件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→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写入数据 → 关闭文件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open             write             close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kumimoji="0" lang="en-US" altLang="zh-CN" sz="48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453166"/>
              </p:ext>
            </p:extLst>
          </p:nvPr>
        </p:nvGraphicFramePr>
        <p:xfrm>
          <a:off x="972040" y="3531934"/>
          <a:ext cx="7200800" cy="1935099"/>
        </p:xfrm>
        <a:graphic>
          <a:graphicData uri="http://schemas.openxmlformats.org/drawingml/2006/table">
            <a:tbl>
              <a:tblPr/>
              <a:tblGrid>
                <a:gridCol w="1783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77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3200" b="1" kern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open</a:t>
                      </a:r>
                      <a:endParaRPr lang="zh-CN" sz="3200" b="1" kern="1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3200" b="1" kern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打开文件</a:t>
                      </a:r>
                      <a:r>
                        <a:rPr lang="zh-CN" altLang="en-US" sz="3200" b="1" kern="0" baseline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。</a:t>
                      </a:r>
                      <a:r>
                        <a:rPr lang="zh-CN" altLang="en-US" sz="3200" b="1" kern="0" baseline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读</a:t>
                      </a:r>
                      <a:r>
                        <a:rPr lang="en-US" altLang="zh-CN" sz="3200" b="1" kern="0" baseline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zh-CN" altLang="en-US" sz="3200" b="1" kern="0" baseline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、写</a:t>
                      </a:r>
                      <a:r>
                        <a:rPr lang="en-US" altLang="zh-CN" sz="3200" b="1" kern="0" baseline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zh-CN" altLang="en-US" sz="3200" b="1" kern="0" baseline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、读写</a:t>
                      </a:r>
                      <a:r>
                        <a:rPr lang="en-US" altLang="zh-CN" sz="3200" b="1" kern="0" baseline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a</a:t>
                      </a:r>
                      <a:endParaRPr lang="zh-CN" sz="3200" b="1" kern="1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3200" b="1" kern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write</a:t>
                      </a:r>
                      <a:endParaRPr lang="zh-CN" sz="3200" b="1" kern="1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3200" b="1" kern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格式化输</a:t>
                      </a:r>
                      <a:r>
                        <a:rPr lang="zh-CN" altLang="en-US" sz="3200" b="1" kern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出</a:t>
                      </a:r>
                      <a:r>
                        <a:rPr lang="zh-CN" sz="3200" b="1" kern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数据到文件</a:t>
                      </a:r>
                      <a:endParaRPr lang="zh-CN" sz="3200" b="1" kern="1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3200" b="1" kern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close</a:t>
                      </a:r>
                      <a:endParaRPr lang="zh-CN" sz="3200" b="1" kern="1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3200" b="1" kern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关闭</a:t>
                      </a:r>
                      <a:r>
                        <a:rPr lang="zh-CN" altLang="en-US" sz="3200" b="1" kern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已</a:t>
                      </a:r>
                      <a:r>
                        <a:rPr lang="zh-CN" sz="3200" b="1" kern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打开的文件</a:t>
                      </a:r>
                      <a:endParaRPr lang="zh-CN" sz="3200" b="1" kern="1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1" name="矩形 10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3082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A0A61C5-E477-46CE-8539-B32F55F58063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2341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数据文件存储：流程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1" name="矩形 10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201166"/>
            <a:ext cx="8355306" cy="49783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38904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B8BF669-4F64-423A-AF9D-9700B10D29B0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94</a:t>
            </a:fld>
            <a:endParaRPr lang="en-US" altLang="zh-CN" sz="1400"/>
          </a:p>
        </p:txBody>
      </p:sp>
      <p:sp>
        <p:nvSpPr>
          <p:cNvPr id="142341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文本文件的输出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500063" y="1285875"/>
            <a:ext cx="8501062" cy="3511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914400" indent="-914400" eaLnBrk="1" hangingPunct="1">
              <a:spcBef>
                <a:spcPct val="20000"/>
              </a:spcBef>
              <a:defRPr/>
            </a:pPr>
            <a:r>
              <a:rPr lang="zh-CN" altLang="en-US" sz="48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文件输出流程</a:t>
            </a:r>
            <a:endParaRPr lang="en-US" altLang="zh-CN" sz="48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indent="-914400">
              <a:spcBef>
                <a:spcPct val="20000"/>
              </a:spcBef>
              <a:buFontTx/>
              <a:buAutoNum type="arabicPeriod"/>
              <a:defRPr/>
            </a:pPr>
            <a:r>
              <a:rPr lang="en-US" altLang="zh-CN" sz="48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file = open(</a:t>
            </a:r>
            <a:r>
              <a:rPr lang="en-US" altLang="zh-CN" sz="48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'</a:t>
            </a:r>
            <a:r>
              <a:rPr lang="en-US" altLang="zh-CN" sz="48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1.txt</a:t>
            </a:r>
            <a:r>
              <a:rPr lang="en-US" altLang="zh-CN" sz="48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'</a:t>
            </a:r>
            <a:r>
              <a:rPr lang="en-US" altLang="zh-CN" sz="48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48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'</a:t>
            </a:r>
            <a:r>
              <a:rPr lang="en-US" altLang="zh-CN" sz="48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</a:t>
            </a:r>
            <a:r>
              <a:rPr lang="en-US" altLang="zh-CN" sz="48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'</a:t>
            </a:r>
            <a:r>
              <a:rPr lang="en-US" altLang="zh-CN" sz="48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pPr marL="914400" indent="-914400" eaLnBrk="1" hangingPunct="1">
              <a:spcBef>
                <a:spcPct val="20000"/>
              </a:spcBef>
              <a:buFontTx/>
              <a:buAutoNum type="arabicPeriod"/>
              <a:defRPr/>
            </a:pPr>
            <a:r>
              <a:rPr lang="en-US" altLang="zh-CN" sz="4800" b="1" kern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file.write</a:t>
            </a:r>
            <a:r>
              <a:rPr lang="en-US" altLang="zh-CN" sz="48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4800" b="1" kern="0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str.format</a:t>
            </a:r>
            <a:r>
              <a:rPr lang="en-US" altLang="zh-CN" sz="48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4800" b="1" kern="0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args</a:t>
            </a:r>
            <a:r>
              <a:rPr lang="en-US" altLang="zh-CN" sz="48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en-US" altLang="zh-CN" sz="48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pPr marL="914400" indent="-914400" eaLnBrk="1" hangingPunct="1">
              <a:spcBef>
                <a:spcPct val="20000"/>
              </a:spcBef>
              <a:buFontTx/>
              <a:buAutoNum type="arabicPeriod"/>
              <a:defRPr/>
            </a:pPr>
            <a:r>
              <a:rPr lang="en-US" altLang="zh-CN" sz="4800" b="1" kern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file.close</a:t>
            </a:r>
            <a:endParaRPr lang="en-US" altLang="zh-CN" sz="48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indent="-914400" eaLnBrk="1" hangingPunct="1">
              <a:spcBef>
                <a:spcPct val="20000"/>
              </a:spcBef>
              <a:defRPr/>
            </a:pPr>
            <a:endParaRPr lang="en-US" altLang="zh-CN" sz="4800" kern="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2" name="矩形 11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矩形 2"/>
          <p:cNvSpPr/>
          <p:nvPr/>
        </p:nvSpPr>
        <p:spPr>
          <a:xfrm>
            <a:off x="2195736" y="5055565"/>
            <a:ext cx="4608512" cy="143404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自动关闭文件写法：</a:t>
            </a:r>
            <a:endParaRPr lang="en-US" altLang="zh-CN" sz="2400" b="1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with open('data.csv', 'w') as file: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lnSpc>
                <a:spcPct val="125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file.write()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82790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A0A61C5-E477-46CE-8539-B32F55F58063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2341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数据文件存储：函数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791183" y="1024695"/>
            <a:ext cx="7488832" cy="1272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-914400" algn="ctr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打开文件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→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写入数据 → 关闭文件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open             write            </a:t>
            </a:r>
            <a:r>
              <a:rPr lang="en-US" altLang="zh-CN" sz="3200" b="1" kern="0" dirty="0" err="1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close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kumimoji="0" lang="en-US" altLang="zh-CN" sz="48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555776" y="2249822"/>
            <a:ext cx="583264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file = 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open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('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filename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.txt', 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'w'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file.write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32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str.format</a:t>
            </a:r>
            <a:r>
              <a:rPr lang="en-US" altLang="zh-CN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3200" b="1" kern="0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args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file.close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()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55576" y="2320620"/>
            <a:ext cx="17539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程序模板：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55007" y="4166883"/>
            <a:ext cx="712909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指定输出变量的格式：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2000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{:f}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</a:t>
            </a:r>
            <a:r>
              <a:rPr kumimoji="0" lang="zh-CN" alt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定点数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形式输出，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3.1415</a:t>
            </a:r>
          </a:p>
          <a:p>
            <a:pPr marL="72000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{: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s}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</a:t>
            </a:r>
            <a:r>
              <a:rPr kumimoji="0" lang="zh-CN" alt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字符串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形式输出，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MATLAB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</a:t>
            </a:r>
          </a:p>
          <a:p>
            <a:pPr marL="72000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{: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d}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</a:t>
            </a:r>
            <a:r>
              <a:rPr kumimoji="0" lang="zh-CN" alt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整数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形式输出，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1000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2" name="矩形 11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882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AE8CDBF-8404-4D58-9B0E-6DE65873809E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96</a:t>
            </a:fld>
            <a:endParaRPr lang="en-US" altLang="zh-CN" sz="1400"/>
          </a:p>
        </p:txBody>
      </p:sp>
      <p:sp>
        <p:nvSpPr>
          <p:cNvPr id="144389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其他格式</a:t>
            </a:r>
            <a:r>
              <a:rPr lang="en-US" altLang="zh-CN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文本文件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371061" y="1132025"/>
            <a:ext cx="8525537" cy="438520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/>
          <a:lstStyle/>
          <a:p>
            <a:pPr marL="914400" indent="-914400" algn="ctr">
              <a:spcBef>
                <a:spcPct val="20000"/>
              </a:spcBef>
              <a:defRPr/>
            </a:pPr>
            <a:r>
              <a:rPr lang="en-US" altLang="zh-CN" sz="2600" b="1" kern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</a:t>
            </a:r>
            <a:r>
              <a:rPr lang="en-US" altLang="zh-CN" sz="26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{[index][:[[fill]align][sign][#][width][.precision][type]]}</a:t>
            </a:r>
          </a:p>
          <a:p>
            <a:pPr marL="914400" indent="-914400">
              <a:spcBef>
                <a:spcPct val="20000"/>
              </a:spcBef>
              <a:defRPr/>
            </a:pPr>
            <a:endParaRPr lang="zh-CN" altLang="en-US" sz="26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indent="-914400">
              <a:spcBef>
                <a:spcPct val="20000"/>
              </a:spcBef>
              <a:defRPr/>
            </a:pPr>
            <a:endParaRPr lang="en-US" altLang="zh-CN" sz="2600" b="1" kern="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5" name="矩形 14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804309"/>
              </p:ext>
            </p:extLst>
          </p:nvPr>
        </p:nvGraphicFramePr>
        <p:xfrm>
          <a:off x="938329" y="1794580"/>
          <a:ext cx="739099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079">
                  <a:extLst>
                    <a:ext uri="{9D8B030D-6E8A-4147-A177-3AD203B41FA5}">
                      <a16:colId xmlns:a16="http://schemas.microsoft.com/office/drawing/2014/main" val="1328554110"/>
                    </a:ext>
                  </a:extLst>
                </a:gridCol>
                <a:gridCol w="5374920">
                  <a:extLst>
                    <a:ext uri="{9D8B030D-6E8A-4147-A177-3AD203B41FA5}">
                      <a16:colId xmlns:a16="http://schemas.microsoft.com/office/drawing/2014/main" val="2531168503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index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2400" b="1" kern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args</a:t>
                      </a:r>
                      <a:r>
                        <a:rPr lang="en-US" altLang="zh-CN" sz="2400" b="1" kern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CN" altLang="en-US" sz="2400" b="1" kern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索引；缺失，</a:t>
                      </a:r>
                      <a:r>
                        <a:rPr lang="en-US" altLang="zh-CN" sz="2400" b="1" kern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args</a:t>
                      </a:r>
                      <a:r>
                        <a:rPr lang="zh-CN" altLang="en-US" sz="2400" b="1" kern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顺序分配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332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fill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zh-CN" altLang="en-US" sz="2400" b="1" kern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空白填充字符</a:t>
                      </a:r>
                      <a:endParaRPr lang="zh-CN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45960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2400" b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align</a:t>
                      </a:r>
                      <a:endParaRPr lang="zh-CN" altLang="en-US" sz="2400" b="1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kern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对齐方式：</a:t>
                      </a:r>
                      <a:r>
                        <a:rPr lang="en-US" altLang="zh-CN" sz="2400" b="1" kern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&gt; &lt; + ^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09371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sign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符号：</a:t>
                      </a:r>
                      <a:r>
                        <a:rPr lang="en-US" altLang="zh-CN" sz="24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+, -, </a:t>
                      </a:r>
                      <a:r>
                        <a:rPr lang="zh-CN" altLang="en-US" sz="2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空格</a:t>
                      </a:r>
                      <a:r>
                        <a:rPr lang="en-US" altLang="zh-CN" sz="24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, #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25199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2400" b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width</a:t>
                      </a:r>
                      <a:endParaRPr lang="zh-CN" altLang="en-US" sz="2400" b="1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输出数据的宽度</a:t>
                      </a:r>
                      <a:endParaRPr lang="en-US" altLang="zh-CN" sz="2400" b="1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42556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2400" b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.precision</a:t>
                      </a:r>
                      <a:endParaRPr lang="zh-CN" altLang="en-US" sz="2400" b="1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输出数据的小数位数</a:t>
                      </a:r>
                      <a:endParaRPr lang="en-US" altLang="zh-CN" sz="2400" b="1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82607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2400" b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zh-CN" altLang="en-US" sz="2400" b="1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输出数据的类型：</a:t>
                      </a:r>
                      <a:r>
                        <a:rPr lang="en-US" altLang="zh-CN" sz="2400" b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f, s, d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3131350"/>
                  </a:ext>
                </a:extLst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2123728" y="5764872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例：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{:&gt;10.2f}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03015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326332"/>
            <a:ext cx="6074300" cy="4890656"/>
          </a:xfrm>
          <a:prstGeom prst="rect">
            <a:avLst/>
          </a:prstGeom>
        </p:spPr>
      </p:pic>
      <p:sp>
        <p:nvSpPr>
          <p:cNvPr id="14643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2BBDEA3-4EF1-49D0-9762-79DAF7B92A9C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97</a:t>
            </a:fld>
            <a:endParaRPr lang="en-US" altLang="zh-CN" sz="1400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700946" y="1117272"/>
            <a:ext cx="1767681" cy="1061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914400" indent="-914400">
              <a:spcBef>
                <a:spcPct val="20000"/>
              </a:spcBef>
              <a:defRPr/>
            </a:pPr>
            <a:r>
              <a:rPr lang="en-US" altLang="zh-CN" sz="48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type</a:t>
            </a:r>
          </a:p>
          <a:p>
            <a:pPr marL="914400" indent="-914400" eaLnBrk="1" hangingPunct="1">
              <a:spcBef>
                <a:spcPct val="20000"/>
              </a:spcBef>
              <a:defRPr/>
            </a:pPr>
            <a:endParaRPr lang="en-US" altLang="zh-CN" sz="4800" kern="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黑体" pitchFamily="2" charset="-122"/>
            </a:endParaRPr>
          </a:p>
        </p:txBody>
      </p:sp>
      <p:cxnSp>
        <p:nvCxnSpPr>
          <p:cNvPr id="146440" name="直接连接符 10"/>
          <p:cNvCxnSpPr>
            <a:cxnSpLocks noChangeShapeType="1"/>
          </p:cNvCxnSpPr>
          <p:nvPr/>
        </p:nvCxnSpPr>
        <p:spPr bwMode="auto">
          <a:xfrm>
            <a:off x="2412245" y="2256952"/>
            <a:ext cx="5929313" cy="1588"/>
          </a:xfrm>
          <a:prstGeom prst="line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6441" name="直接连接符 11"/>
          <p:cNvCxnSpPr>
            <a:cxnSpLocks noChangeShapeType="1"/>
          </p:cNvCxnSpPr>
          <p:nvPr/>
        </p:nvCxnSpPr>
        <p:spPr bwMode="auto">
          <a:xfrm>
            <a:off x="2412244" y="5733256"/>
            <a:ext cx="5929313" cy="1587"/>
          </a:xfrm>
          <a:prstGeom prst="line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其他格式</a:t>
            </a:r>
            <a:r>
              <a:rPr lang="en-US" altLang="zh-CN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文本文件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7" name="矩形 16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直接连接符 10"/>
          <p:cNvCxnSpPr>
            <a:cxnSpLocks noChangeShapeType="1"/>
          </p:cNvCxnSpPr>
          <p:nvPr/>
        </p:nvCxnSpPr>
        <p:spPr bwMode="auto">
          <a:xfrm>
            <a:off x="2412245" y="2692027"/>
            <a:ext cx="5929313" cy="1588"/>
          </a:xfrm>
          <a:prstGeom prst="line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960602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945F5EA-9F89-4FC1-84AB-EA9F0C072DDD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98</a:t>
            </a:fld>
            <a:endParaRPr lang="en-US" altLang="zh-CN" sz="1400"/>
          </a:p>
        </p:txBody>
      </p:sp>
      <p:sp>
        <p:nvSpPr>
          <p:cNvPr id="17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其他格式</a:t>
            </a:r>
            <a:r>
              <a:rPr lang="en-US" altLang="zh-CN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文本文件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9" name="矩形 18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899592" y="1132024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indent="-914400">
              <a:spcBef>
                <a:spcPct val="20000"/>
              </a:spcBef>
              <a:defRPr/>
            </a:pP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转义符</a:t>
            </a:r>
            <a:endParaRPr lang="en-US" altLang="zh-CN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992281"/>
              </p:ext>
            </p:extLst>
          </p:nvPr>
        </p:nvGraphicFramePr>
        <p:xfrm>
          <a:off x="2749970" y="1136672"/>
          <a:ext cx="4824536" cy="503223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60906">
                  <a:extLst>
                    <a:ext uri="{9D8B030D-6E8A-4147-A177-3AD203B41FA5}">
                      <a16:colId xmlns:a16="http://schemas.microsoft.com/office/drawing/2014/main" val="3863813501"/>
                    </a:ext>
                  </a:extLst>
                </a:gridCol>
                <a:gridCol w="3163630">
                  <a:extLst>
                    <a:ext uri="{9D8B030D-6E8A-4147-A177-3AD203B41FA5}">
                      <a16:colId xmlns:a16="http://schemas.microsoft.com/office/drawing/2014/main" val="109480579"/>
                    </a:ext>
                  </a:extLst>
                </a:gridCol>
              </a:tblGrid>
              <a:tr h="13555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转义字符</a:t>
                      </a:r>
                    </a:p>
                  </a:txBody>
                  <a:tcPr marL="61162" marR="61162" marT="30581" marB="30581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描述</a:t>
                      </a:r>
                    </a:p>
                  </a:txBody>
                  <a:tcPr marL="61162" marR="61162" marT="30581" marB="30581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209712"/>
                  </a:ext>
                </a:extLst>
              </a:tr>
              <a:tr h="2446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\(</a:t>
                      </a:r>
                      <a:r>
                        <a:rPr lang="zh-CN" altLang="en-US" sz="18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在行尾时</a:t>
                      </a:r>
                      <a:r>
                        <a:rPr lang="en-US" altLang="zh-CN" sz="18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1162" marR="61162" marT="30581" marB="305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续行符</a:t>
                      </a:r>
                    </a:p>
                  </a:txBody>
                  <a:tcPr marL="61162" marR="61162" marT="30581" marB="30581" anchor="ctr"/>
                </a:tc>
                <a:extLst>
                  <a:ext uri="{0D108BD9-81ED-4DB2-BD59-A6C34878D82A}">
                    <a16:rowId xmlns:a16="http://schemas.microsoft.com/office/drawing/2014/main" val="4059702703"/>
                  </a:ext>
                </a:extLst>
              </a:tr>
              <a:tr h="2446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\\</a:t>
                      </a:r>
                    </a:p>
                  </a:txBody>
                  <a:tcPr marL="61162" marR="61162" marT="30581" marB="305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反斜杠符号</a:t>
                      </a:r>
                    </a:p>
                  </a:txBody>
                  <a:tcPr marL="61162" marR="61162" marT="30581" marB="30581" anchor="ctr"/>
                </a:tc>
                <a:extLst>
                  <a:ext uri="{0D108BD9-81ED-4DB2-BD59-A6C34878D82A}">
                    <a16:rowId xmlns:a16="http://schemas.microsoft.com/office/drawing/2014/main" val="3324807935"/>
                  </a:ext>
                </a:extLst>
              </a:tr>
              <a:tr h="2446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\'</a:t>
                      </a:r>
                    </a:p>
                  </a:txBody>
                  <a:tcPr marL="61162" marR="61162" marT="30581" marB="305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单引号</a:t>
                      </a:r>
                    </a:p>
                  </a:txBody>
                  <a:tcPr marL="61162" marR="61162" marT="30581" marB="30581" anchor="ctr"/>
                </a:tc>
                <a:extLst>
                  <a:ext uri="{0D108BD9-81ED-4DB2-BD59-A6C34878D82A}">
                    <a16:rowId xmlns:a16="http://schemas.microsoft.com/office/drawing/2014/main" val="2952963560"/>
                  </a:ext>
                </a:extLst>
              </a:tr>
              <a:tr h="2446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\"</a:t>
                      </a:r>
                    </a:p>
                  </a:txBody>
                  <a:tcPr marL="61162" marR="61162" marT="30581" marB="305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双引号</a:t>
                      </a:r>
                    </a:p>
                  </a:txBody>
                  <a:tcPr marL="61162" marR="61162" marT="30581" marB="30581" anchor="ctr"/>
                </a:tc>
                <a:extLst>
                  <a:ext uri="{0D108BD9-81ED-4DB2-BD59-A6C34878D82A}">
                    <a16:rowId xmlns:a16="http://schemas.microsoft.com/office/drawing/2014/main" val="3348082405"/>
                  </a:ext>
                </a:extLst>
              </a:tr>
              <a:tr h="244647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\a</a:t>
                      </a:r>
                    </a:p>
                  </a:txBody>
                  <a:tcPr marL="61162" marR="61162" marT="30581" marB="305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响铃</a:t>
                      </a:r>
                    </a:p>
                  </a:txBody>
                  <a:tcPr marL="61162" marR="61162" marT="30581" marB="30581" anchor="ctr"/>
                </a:tc>
                <a:extLst>
                  <a:ext uri="{0D108BD9-81ED-4DB2-BD59-A6C34878D82A}">
                    <a16:rowId xmlns:a16="http://schemas.microsoft.com/office/drawing/2014/main" val="1258091527"/>
                  </a:ext>
                </a:extLst>
              </a:tr>
              <a:tr h="244647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\b</a:t>
                      </a:r>
                    </a:p>
                  </a:txBody>
                  <a:tcPr marL="61162" marR="61162" marT="30581" marB="305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退格</a:t>
                      </a:r>
                      <a:r>
                        <a:rPr lang="en-US" altLang="zh-CN" sz="18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Backspace)</a:t>
                      </a:r>
                    </a:p>
                  </a:txBody>
                  <a:tcPr marL="61162" marR="61162" marT="30581" marB="30581" anchor="ctr"/>
                </a:tc>
                <a:extLst>
                  <a:ext uri="{0D108BD9-81ED-4DB2-BD59-A6C34878D82A}">
                    <a16:rowId xmlns:a16="http://schemas.microsoft.com/office/drawing/2014/main" val="3776528732"/>
                  </a:ext>
                </a:extLst>
              </a:tr>
              <a:tr h="244647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\e</a:t>
                      </a:r>
                    </a:p>
                  </a:txBody>
                  <a:tcPr marL="61162" marR="61162" marT="30581" marB="305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转义</a:t>
                      </a:r>
                    </a:p>
                  </a:txBody>
                  <a:tcPr marL="61162" marR="61162" marT="30581" marB="30581" anchor="ctr"/>
                </a:tc>
                <a:extLst>
                  <a:ext uri="{0D108BD9-81ED-4DB2-BD59-A6C34878D82A}">
                    <a16:rowId xmlns:a16="http://schemas.microsoft.com/office/drawing/2014/main" val="1161597734"/>
                  </a:ext>
                </a:extLst>
              </a:tr>
              <a:tr h="2446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\000</a:t>
                      </a:r>
                    </a:p>
                  </a:txBody>
                  <a:tcPr marL="61162" marR="61162" marT="30581" marB="305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空</a:t>
                      </a:r>
                    </a:p>
                  </a:txBody>
                  <a:tcPr marL="61162" marR="61162" marT="30581" marB="30581" anchor="ctr"/>
                </a:tc>
                <a:extLst>
                  <a:ext uri="{0D108BD9-81ED-4DB2-BD59-A6C34878D82A}">
                    <a16:rowId xmlns:a16="http://schemas.microsoft.com/office/drawing/2014/main" val="2064801407"/>
                  </a:ext>
                </a:extLst>
              </a:tr>
              <a:tr h="244647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\n</a:t>
                      </a:r>
                    </a:p>
                  </a:txBody>
                  <a:tcPr marL="61162" marR="61162" marT="30581" marB="305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换行</a:t>
                      </a:r>
                    </a:p>
                  </a:txBody>
                  <a:tcPr marL="61162" marR="61162" marT="30581" marB="30581" anchor="ctr"/>
                </a:tc>
                <a:extLst>
                  <a:ext uri="{0D108BD9-81ED-4DB2-BD59-A6C34878D82A}">
                    <a16:rowId xmlns:a16="http://schemas.microsoft.com/office/drawing/2014/main" val="3837115327"/>
                  </a:ext>
                </a:extLst>
              </a:tr>
              <a:tr h="244647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\v</a:t>
                      </a:r>
                    </a:p>
                  </a:txBody>
                  <a:tcPr marL="61162" marR="61162" marT="30581" marB="305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纵向制表符</a:t>
                      </a:r>
                    </a:p>
                  </a:txBody>
                  <a:tcPr marL="61162" marR="61162" marT="30581" marB="30581" anchor="ctr"/>
                </a:tc>
                <a:extLst>
                  <a:ext uri="{0D108BD9-81ED-4DB2-BD59-A6C34878D82A}">
                    <a16:rowId xmlns:a16="http://schemas.microsoft.com/office/drawing/2014/main" val="1977477054"/>
                  </a:ext>
                </a:extLst>
              </a:tr>
              <a:tr h="244647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\t</a:t>
                      </a:r>
                    </a:p>
                  </a:txBody>
                  <a:tcPr marL="61162" marR="61162" marT="30581" marB="305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横向制表符</a:t>
                      </a:r>
                    </a:p>
                  </a:txBody>
                  <a:tcPr marL="61162" marR="61162" marT="30581" marB="30581" anchor="ctr"/>
                </a:tc>
                <a:extLst>
                  <a:ext uri="{0D108BD9-81ED-4DB2-BD59-A6C34878D82A}">
                    <a16:rowId xmlns:a16="http://schemas.microsoft.com/office/drawing/2014/main" val="2347135268"/>
                  </a:ext>
                </a:extLst>
              </a:tr>
              <a:tr h="244647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\r</a:t>
                      </a:r>
                    </a:p>
                  </a:txBody>
                  <a:tcPr marL="61162" marR="61162" marT="30581" marB="305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回车</a:t>
                      </a:r>
                    </a:p>
                  </a:txBody>
                  <a:tcPr marL="61162" marR="61162" marT="30581" marB="30581" anchor="ctr"/>
                </a:tc>
                <a:extLst>
                  <a:ext uri="{0D108BD9-81ED-4DB2-BD59-A6C34878D82A}">
                    <a16:rowId xmlns:a16="http://schemas.microsoft.com/office/drawing/2014/main" val="3212510496"/>
                  </a:ext>
                </a:extLst>
              </a:tr>
              <a:tr h="244647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\f</a:t>
                      </a:r>
                    </a:p>
                  </a:txBody>
                  <a:tcPr marL="61162" marR="61162" marT="30581" marB="305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换页</a:t>
                      </a:r>
                    </a:p>
                  </a:txBody>
                  <a:tcPr marL="61162" marR="61162" marT="30581" marB="30581" anchor="ctr"/>
                </a:tc>
                <a:extLst>
                  <a:ext uri="{0D108BD9-81ED-4DB2-BD59-A6C34878D82A}">
                    <a16:rowId xmlns:a16="http://schemas.microsoft.com/office/drawing/2014/main" val="4264930582"/>
                  </a:ext>
                </a:extLst>
              </a:tr>
              <a:tr h="224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\other</a:t>
                      </a:r>
                    </a:p>
                  </a:txBody>
                  <a:tcPr marL="61162" marR="61162" marT="30581" marB="305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其它的字符以普通格式输出</a:t>
                      </a:r>
                    </a:p>
                  </a:txBody>
                  <a:tcPr marL="61162" marR="61162" marT="30581" marB="30581" anchor="ctr"/>
                </a:tc>
                <a:extLst>
                  <a:ext uri="{0D108BD9-81ED-4DB2-BD59-A6C34878D82A}">
                    <a16:rowId xmlns:a16="http://schemas.microsoft.com/office/drawing/2014/main" val="3694612016"/>
                  </a:ext>
                </a:extLst>
              </a:tr>
            </a:tbl>
          </a:graphicData>
        </a:graphic>
      </p:graphicFrame>
      <p:cxnSp>
        <p:nvCxnSpPr>
          <p:cNvPr id="150539" name="直接连接符 18"/>
          <p:cNvCxnSpPr>
            <a:cxnSpLocks noChangeShapeType="1"/>
          </p:cNvCxnSpPr>
          <p:nvPr/>
        </p:nvCxnSpPr>
        <p:spPr bwMode="auto">
          <a:xfrm>
            <a:off x="2673278" y="4509120"/>
            <a:ext cx="4946722" cy="0"/>
          </a:xfrm>
          <a:prstGeom prst="line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直接连接符 18"/>
          <p:cNvCxnSpPr>
            <a:cxnSpLocks noChangeShapeType="1"/>
          </p:cNvCxnSpPr>
          <p:nvPr/>
        </p:nvCxnSpPr>
        <p:spPr bwMode="auto">
          <a:xfrm>
            <a:off x="2688877" y="2132856"/>
            <a:ext cx="4946722" cy="0"/>
          </a:xfrm>
          <a:prstGeom prst="line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直接连接符 18"/>
          <p:cNvCxnSpPr>
            <a:cxnSpLocks noChangeShapeType="1"/>
          </p:cNvCxnSpPr>
          <p:nvPr/>
        </p:nvCxnSpPr>
        <p:spPr bwMode="auto">
          <a:xfrm>
            <a:off x="2673278" y="2492896"/>
            <a:ext cx="4946722" cy="0"/>
          </a:xfrm>
          <a:prstGeom prst="line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直接连接符 18"/>
          <p:cNvCxnSpPr>
            <a:cxnSpLocks noChangeShapeType="1"/>
          </p:cNvCxnSpPr>
          <p:nvPr/>
        </p:nvCxnSpPr>
        <p:spPr bwMode="auto">
          <a:xfrm>
            <a:off x="2688877" y="2780928"/>
            <a:ext cx="4946722" cy="0"/>
          </a:xfrm>
          <a:prstGeom prst="line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直接连接符 18"/>
          <p:cNvCxnSpPr>
            <a:cxnSpLocks noChangeShapeType="1"/>
          </p:cNvCxnSpPr>
          <p:nvPr/>
        </p:nvCxnSpPr>
        <p:spPr bwMode="auto">
          <a:xfrm>
            <a:off x="2688877" y="5157192"/>
            <a:ext cx="4946722" cy="0"/>
          </a:xfrm>
          <a:prstGeom prst="line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88285"/>
      </p:ext>
    </p:extLst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EA8F60-94BF-4171-AE30-72122DBCC7D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4389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数据文件存储：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format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1331640" y="1110616"/>
            <a:ext cx="6840760" cy="554700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设定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宽度和精度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6000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  <a:r>
              <a:rPr lang="en-US" altLang="zh-CN" sz="28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6.0f}   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指定输出变量的</a:t>
            </a:r>
            <a:r>
              <a: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宽度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2000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print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'{:6.0f}'</a:t>
            </a:r>
            <a:r>
              <a:rPr lang="en-US" altLang="zh-CN" sz="28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.format(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10))     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****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</a:p>
          <a:p>
            <a:pPr marL="36000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{: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6.2f}  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指定输出变量的</a:t>
            </a:r>
            <a:r>
              <a: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宽度及精度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2000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print(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'{:6.2f}'</a:t>
            </a:r>
            <a:r>
              <a:rPr lang="en-US" altLang="zh-CN" sz="28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.format(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10))      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10.00</a:t>
            </a:r>
          </a:p>
          <a:p>
            <a:pPr marL="36000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{: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.2f}    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指定输出变量的</a:t>
            </a:r>
            <a:r>
              <a: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精度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2000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print(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'{:.2f'</a:t>
            </a:r>
            <a:r>
              <a:rPr lang="en-US" altLang="zh-CN" sz="28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.format(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10))             10.00</a:t>
            </a:r>
          </a:p>
          <a:p>
            <a:pPr marL="36000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{: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6s}     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指定输出变量的</a:t>
            </a:r>
            <a:r>
              <a: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宽度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2000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print(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'{:6s}'.format(10</a:t>
            </a:r>
            <a:r>
              <a:rPr lang="en-US" altLang="zh-CN" sz="28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****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</a:p>
          <a:p>
            <a:pPr marL="36000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9" name="矩形 8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887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9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0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2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13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4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15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6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17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18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19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20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2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22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4.xml><?xml version="1.0" encoding="utf-8"?>
<a:theme xmlns:a="http://schemas.openxmlformats.org/drawingml/2006/main" name="23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25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6.xml><?xml version="1.0" encoding="utf-8"?>
<a:theme xmlns:a="http://schemas.openxmlformats.org/drawingml/2006/main" name="27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7.xml><?xml version="1.0" encoding="utf-8"?>
<a:theme xmlns:a="http://schemas.openxmlformats.org/drawingml/2006/main" name="40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8.xml><?xml version="1.0" encoding="utf-8"?>
<a:theme xmlns:a="http://schemas.openxmlformats.org/drawingml/2006/main" name="4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9.xml><?xml version="1.0" encoding="utf-8"?>
<a:theme xmlns:a="http://schemas.openxmlformats.org/drawingml/2006/main" name="42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0.xml><?xml version="1.0" encoding="utf-8"?>
<a:theme xmlns:a="http://schemas.openxmlformats.org/drawingml/2006/main" name="43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1.xml><?xml version="1.0" encoding="utf-8"?>
<a:theme xmlns:a="http://schemas.openxmlformats.org/drawingml/2006/main" name="44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2.xml><?xml version="1.0" encoding="utf-8"?>
<a:theme xmlns:a="http://schemas.openxmlformats.org/drawingml/2006/main" name="45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7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8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4945</TotalTime>
  <Words>7508</Words>
  <Application>Microsoft Macintosh PowerPoint</Application>
  <PresentationFormat>全屏显示(4:3)</PresentationFormat>
  <Paragraphs>977</Paragraphs>
  <Slides>104</Slides>
  <Notes>101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32</vt:i4>
      </vt:variant>
      <vt:variant>
        <vt:lpstr>幻灯片标题</vt:lpstr>
      </vt:variant>
      <vt:variant>
        <vt:i4>104</vt:i4>
      </vt:variant>
    </vt:vector>
  </HeadingPairs>
  <TitlesOfParts>
    <vt:vector size="145" baseType="lpstr">
      <vt:lpstr>SimHei</vt:lpstr>
      <vt:lpstr>SimHei</vt:lpstr>
      <vt:lpstr>华文琥珀</vt:lpstr>
      <vt:lpstr>宋体</vt:lpstr>
      <vt:lpstr>微软雅黑</vt:lpstr>
      <vt:lpstr>Arial</vt:lpstr>
      <vt:lpstr>Calibri</vt:lpstr>
      <vt:lpstr>Times New Roman</vt:lpstr>
      <vt:lpstr>Wingdings</vt:lpstr>
      <vt:lpstr>1_Office 主题​​</vt:lpstr>
      <vt:lpstr>1_默认设计模板</vt:lpstr>
      <vt:lpstr>2_默认设计模板</vt:lpstr>
      <vt:lpstr>3_默认设计模板</vt:lpstr>
      <vt:lpstr>4_默认设计模板</vt:lpstr>
      <vt:lpstr>5_默认设计模板</vt:lpstr>
      <vt:lpstr>6_默认设计模板</vt:lpstr>
      <vt:lpstr>7_默认设计模板</vt:lpstr>
      <vt:lpstr>8_默认设计模板</vt:lpstr>
      <vt:lpstr>9_默认设计模板</vt:lpstr>
      <vt:lpstr>10_默认设计模板</vt:lpstr>
      <vt:lpstr>11_默认设计模板</vt:lpstr>
      <vt:lpstr>12_默认设计模板</vt:lpstr>
      <vt:lpstr>13_默认设计模板</vt:lpstr>
      <vt:lpstr>14_默认设计模板</vt:lpstr>
      <vt:lpstr>15_默认设计模板</vt:lpstr>
      <vt:lpstr>16_默认设计模板</vt:lpstr>
      <vt:lpstr>17_默认设计模板</vt:lpstr>
      <vt:lpstr>18_默认设计模板</vt:lpstr>
      <vt:lpstr>19_默认设计模板</vt:lpstr>
      <vt:lpstr>20_默认设计模板</vt:lpstr>
      <vt:lpstr>21_默认设计模板</vt:lpstr>
      <vt:lpstr>22_默认设计模板</vt:lpstr>
      <vt:lpstr>23_默认设计模板</vt:lpstr>
      <vt:lpstr>25_默认设计模板</vt:lpstr>
      <vt:lpstr>27_默认设计模板</vt:lpstr>
      <vt:lpstr>40_默认设计模板</vt:lpstr>
      <vt:lpstr>41_默认设计模板</vt:lpstr>
      <vt:lpstr>42_默认设计模板</vt:lpstr>
      <vt:lpstr>43_默认设计模板</vt:lpstr>
      <vt:lpstr>44_默认设计模板</vt:lpstr>
      <vt:lpstr>45_默认设计模板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中文为乱码</vt:lpstr>
      <vt:lpstr> 网络延迟（无数据返回）</vt:lpstr>
      <vt:lpstr> 网站限制（有数据返回）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07226</dc:creator>
  <cp:lastModifiedBy>Jiang Zhi-Qiang</cp:lastModifiedBy>
  <cp:revision>719</cp:revision>
  <dcterms:created xsi:type="dcterms:W3CDTF">2018-11-15T04:07:43Z</dcterms:created>
  <dcterms:modified xsi:type="dcterms:W3CDTF">2022-05-11T10:21:25Z</dcterms:modified>
</cp:coreProperties>
</file>